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4"/>
  </p:sldMasterIdLst>
  <p:notesMasterIdLst>
    <p:notesMasterId r:id="rId13"/>
  </p:notesMasterIdLst>
  <p:sldIdLst>
    <p:sldId id="2469" r:id="rId5"/>
    <p:sldId id="2470" r:id="rId6"/>
    <p:sldId id="2471" r:id="rId7"/>
    <p:sldId id="2472" r:id="rId8"/>
    <p:sldId id="2473" r:id="rId9"/>
    <p:sldId id="2474" r:id="rId10"/>
    <p:sldId id="2475" r:id="rId11"/>
    <p:sldId id="51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64"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CD0"/>
    <a:srgbClr val="05206F"/>
    <a:srgbClr val="AE38A6"/>
    <a:srgbClr val="A999C0"/>
    <a:srgbClr val="EF4D27"/>
    <a:srgbClr val="0E8D86"/>
    <a:srgbClr val="FCB714"/>
    <a:srgbClr val="C1C70F"/>
    <a:srgbClr val="40BADA"/>
    <a:srgbClr val="6F2C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38" autoAdjust="0"/>
    <p:restoredTop sz="92211" autoAdjust="0"/>
  </p:normalViewPr>
  <p:slideViewPr>
    <p:cSldViewPr snapToGrid="0">
      <p:cViewPr>
        <p:scale>
          <a:sx n="66" d="100"/>
          <a:sy n="66" d="100"/>
        </p:scale>
        <p:origin x="1594" y="264"/>
      </p:cViewPr>
      <p:guideLst>
        <p:guide pos="86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AA5C6-7297-4AAE-8DE8-68C4E47A2E53}" type="datetimeFigureOut">
              <a:rPr lang="en-US" smtClean="0"/>
              <a:t>9/26/2020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CDC603-D855-4C8E-8799-17D1CFE87EF4}" type="slidenum">
              <a:rPr lang="en-US" smtClean="0"/>
              <a:t>‹#›</a:t>
            </a:fld>
            <a:endParaRPr lang="en-US"/>
          </a:p>
        </p:txBody>
      </p:sp>
    </p:spTree>
    <p:extLst>
      <p:ext uri="{BB962C8B-B14F-4D97-AF65-F5344CB8AC3E}">
        <p14:creationId xmlns:p14="http://schemas.microsoft.com/office/powerpoint/2010/main" val="2972439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global pandemic has affected us all. Feelings of isolation, depression and anxiety are on the rise. The spread of COVID-19 has caused a global economic recession. In response, c</a:t>
            </a:r>
            <a:r>
              <a:rPr lang="en-US" dirty="0">
                <a:effectLst/>
              </a:rPr>
              <a:t>ustomers expect businesses to find new, compassionate ways to connect with them online.</a:t>
            </a:r>
          </a:p>
        </p:txBody>
      </p:sp>
      <p:sp>
        <p:nvSpPr>
          <p:cNvPr id="4" name="Slide Number Placeholder 3"/>
          <p:cNvSpPr>
            <a:spLocks noGrp="1"/>
          </p:cNvSpPr>
          <p:nvPr>
            <p:ph type="sldNum" sz="quarter" idx="5"/>
          </p:nvPr>
        </p:nvSpPr>
        <p:spPr/>
        <p:txBody>
          <a:bodyPr/>
          <a:lstStyle/>
          <a:p>
            <a:fld id="{F6CDC603-D855-4C8E-8799-17D1CFE87EF4}" type="slidenum">
              <a:rPr lang="en-US" smtClean="0"/>
              <a:t>1</a:t>
            </a:fld>
            <a:endParaRPr lang="en-US"/>
          </a:p>
        </p:txBody>
      </p:sp>
    </p:spTree>
    <p:extLst>
      <p:ext uri="{BB962C8B-B14F-4D97-AF65-F5344CB8AC3E}">
        <p14:creationId xmlns:p14="http://schemas.microsoft.com/office/powerpoint/2010/main" val="1390993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solution is to build an artificial intelligence that listens and makes helpful suggestions. The interactive AI is trained on techniques that have been demonstrated effective at lowering stress and anxiety. The AI establishes a connection and gets permission from customers to make personalized suggestions. We use a linear optimizer to find creative suggestions for reaching personal goals with minimum hardship. Customers can improve the intelligence by connecting to their transaction history and to special-purpose knowledge bases.</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2</a:t>
            </a:fld>
            <a:endParaRPr lang="en-US"/>
          </a:p>
        </p:txBody>
      </p:sp>
    </p:spTree>
    <p:extLst>
      <p:ext uri="{BB962C8B-B14F-4D97-AF65-F5344CB8AC3E}">
        <p14:creationId xmlns:p14="http://schemas.microsoft.com/office/powerpoint/2010/main" val="302331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designed the software as custom extensions to an open core. The core of the software is a Python/Flask application connected to a </a:t>
            </a:r>
            <a:r>
              <a:rPr lang="en-US" dirty="0" err="1"/>
              <a:t>DialogFlow</a:t>
            </a:r>
            <a:r>
              <a:rPr lang="en-US" dirty="0"/>
              <a:t> chatbot. This is all opensource and it can be used to engage both current and prospective customers. </a:t>
            </a:r>
          </a:p>
          <a:p>
            <a:endParaRPr lang="en-US" dirty="0"/>
          </a:p>
          <a:p>
            <a:r>
              <a:rPr lang="en-US" dirty="0"/>
              <a:t>Custom extensions are built from the bank APIs. This idea is based on the work we’ve done in the Applied AI Studio under the guidance of Naresh Vyas. Historical transaction data, and custom knowledgebase data are used to make the AI even more personal and useful. This is a powerful incentive for attracting new customers and retaining existing ones.</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3</a:t>
            </a:fld>
            <a:endParaRPr lang="en-US"/>
          </a:p>
        </p:txBody>
      </p:sp>
    </p:spTree>
    <p:extLst>
      <p:ext uri="{BB962C8B-B14F-4D97-AF65-F5344CB8AC3E}">
        <p14:creationId xmlns:p14="http://schemas.microsoft.com/office/powerpoint/2010/main" val="1092625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solution is one of the best ways to use the digital channel to show customers care and concern without marketing to them. It provides a unique balance of open access and personal relevance.</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4</a:t>
            </a:fld>
            <a:endParaRPr lang="en-US"/>
          </a:p>
        </p:txBody>
      </p:sp>
    </p:spTree>
    <p:extLst>
      <p:ext uri="{BB962C8B-B14F-4D97-AF65-F5344CB8AC3E}">
        <p14:creationId xmlns:p14="http://schemas.microsoft.com/office/powerpoint/2010/main" val="1371580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solution increases your company’s net promoter score (NPS). Before the event, we beta-tested this technique and the result was an 80 NPS. For financial services companies, the lifetime value of a promoter is more than twice that of a detractor.</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5</a:t>
            </a:fld>
            <a:endParaRPr lang="en-US"/>
          </a:p>
        </p:txBody>
      </p:sp>
    </p:spTree>
    <p:extLst>
      <p:ext uri="{BB962C8B-B14F-4D97-AF65-F5344CB8AC3E}">
        <p14:creationId xmlns:p14="http://schemas.microsoft.com/office/powerpoint/2010/main" val="332943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comes from DXC’s Applied AI Studio:</a:t>
            </a:r>
          </a:p>
          <a:p>
            <a:pPr marL="171450" indent="-171450">
              <a:buFontTx/>
              <a:buChar char="-"/>
            </a:pPr>
            <a:r>
              <a:rPr lang="en-US" dirty="0"/>
              <a:t>Om Singh</a:t>
            </a:r>
          </a:p>
          <a:p>
            <a:pPr marL="171450" indent="-171450">
              <a:buFontTx/>
              <a:buChar char="-"/>
            </a:pPr>
            <a:r>
              <a:rPr lang="en-US" dirty="0"/>
              <a:t>Hitesh Kumar</a:t>
            </a:r>
          </a:p>
          <a:p>
            <a:pPr marL="171450" indent="-171450">
              <a:buFontTx/>
              <a:buChar char="-"/>
            </a:pPr>
            <a:r>
              <a:rPr lang="en-US" dirty="0"/>
              <a:t>Angeli Trinidad</a:t>
            </a:r>
          </a:p>
          <a:p>
            <a:pPr marL="171450" indent="-171450">
              <a:buFontTx/>
              <a:buChar char="-"/>
            </a:pPr>
            <a:r>
              <a:rPr lang="en-US" dirty="0"/>
              <a:t>Hemanth Arikatla</a:t>
            </a:r>
          </a:p>
          <a:p>
            <a:pPr marL="171450" indent="-171450">
              <a:buFontTx/>
              <a:buChar char="-"/>
            </a:pPr>
            <a:r>
              <a:rPr lang="en-US" dirty="0"/>
              <a:t>And I’m Jerry Overton</a:t>
            </a:r>
          </a:p>
          <a:p>
            <a:pPr marL="171450" indent="-171450">
              <a:buFontTx/>
              <a:buChar char="-"/>
            </a:pPr>
            <a:endParaRPr lang="en-US" dirty="0"/>
          </a:p>
          <a:p>
            <a:pPr marL="0" indent="0">
              <a:buFontTx/>
              <a:buNone/>
            </a:pPr>
            <a:r>
              <a:rPr lang="en-US" dirty="0"/>
              <a:t>We’ve published a demo so that you can try the solution yourself. We’ve open-sourced the project and so that we can build a community contributors.</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6</a:t>
            </a:fld>
            <a:endParaRPr lang="en-US"/>
          </a:p>
        </p:txBody>
      </p:sp>
    </p:spTree>
    <p:extLst>
      <p:ext uri="{BB962C8B-B14F-4D97-AF65-F5344CB8AC3E}">
        <p14:creationId xmlns:p14="http://schemas.microsoft.com/office/powerpoint/2010/main" val="160540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road ahead, we’ll build the code into a beta release. We’ll use what we learned from the beta to launch release 1. Release 2 will be the custom, proprietary extensions the open core of Release 1.</a:t>
            </a:r>
          </a:p>
          <a:p>
            <a:endParaRPr lang="en-US" dirty="0"/>
          </a:p>
          <a:p>
            <a:r>
              <a:rPr lang="en-US" dirty="0"/>
              <a:t>Thanks so much to Ulster Bank, </a:t>
            </a:r>
            <a:r>
              <a:rPr lang="en-US" dirty="0" err="1"/>
              <a:t>DogPatch</a:t>
            </a:r>
            <a:r>
              <a:rPr lang="en-US" dirty="0"/>
              <a:t> Labs, and the NatWest Group for the Ulster Bank 2020 Hackathon.</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7</a:t>
            </a:fld>
            <a:endParaRPr lang="en-US"/>
          </a:p>
        </p:txBody>
      </p:sp>
    </p:spTree>
    <p:extLst>
      <p:ext uri="{BB962C8B-B14F-4D97-AF65-F5344CB8AC3E}">
        <p14:creationId xmlns:p14="http://schemas.microsoft.com/office/powerpoint/2010/main" val="2736863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9989103" cy="68580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2" name="Title 1"/>
          <p:cNvSpPr>
            <a:spLocks noGrp="1"/>
          </p:cNvSpPr>
          <p:nvPr>
            <p:ph type="ctrTitle"/>
          </p:nvPr>
        </p:nvSpPr>
        <p:spPr>
          <a:xfrm>
            <a:off x="571500" y="1714500"/>
            <a:ext cx="8382000" cy="2438400"/>
          </a:xfrm>
        </p:spPr>
        <p:txBody>
          <a:bodyPr anchor="b" anchorCtr="0">
            <a:noAutofit/>
          </a:bodyPr>
          <a:lstStyle>
            <a:lvl1pPr>
              <a:defRPr sz="5000">
                <a:solidFill>
                  <a:schemeClr val="bg1"/>
                </a:solidFill>
              </a:defRPr>
            </a:lvl1pPr>
          </a:lstStyle>
          <a:p>
            <a:r>
              <a:rPr lang="en-US"/>
              <a:t>Click to edit Master title style</a:t>
            </a:r>
          </a:p>
        </p:txBody>
      </p:sp>
      <p:sp>
        <p:nvSpPr>
          <p:cNvPr id="3" name="Subtitle 2"/>
          <p:cNvSpPr>
            <a:spLocks noGrp="1"/>
          </p:cNvSpPr>
          <p:nvPr>
            <p:ph type="subTitle" idx="1"/>
          </p:nvPr>
        </p:nvSpPr>
        <p:spPr>
          <a:xfrm>
            <a:off x="571500" y="43815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1" name="Picture 10"/>
          <p:cNvPicPr>
            <a:picLocks noChangeAspect="1"/>
          </p:cNvPicPr>
          <p:nvPr userDrawn="1"/>
        </p:nvPicPr>
        <p:blipFill>
          <a:blip r:embed="rId2"/>
          <a:stretch>
            <a:fillRect/>
          </a:stretch>
        </p:blipFill>
        <p:spPr bwMode="black">
          <a:xfrm>
            <a:off x="9518968" y="6095767"/>
            <a:ext cx="2255520" cy="640631"/>
          </a:xfrm>
          <a:prstGeom prst="rect">
            <a:avLst/>
          </a:prstGeom>
        </p:spPr>
      </p:pic>
      <p:sp>
        <p:nvSpPr>
          <p:cNvPr id="8" name="Footer Placeholder 4"/>
          <p:cNvSpPr txBox="1">
            <a:spLocks/>
          </p:cNvSpPr>
          <p:nvPr userDrawn="1"/>
        </p:nvSpPr>
        <p:spPr>
          <a:xfrm>
            <a:off x="571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dirty="0">
                <a:solidFill>
                  <a:schemeClr val="bg1"/>
                </a:solidFill>
              </a:rPr>
              <a:t>© 2020 DXC Technology Company. All rights reserved.</a:t>
            </a:r>
          </a:p>
        </p:txBody>
      </p:sp>
      <p:sp>
        <p:nvSpPr>
          <p:cNvPr id="9"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416507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3C784556-ED1C-4757-8071-FCBDBC8F3B4D}"/>
              </a:ext>
            </a:extLst>
          </p:cNvPr>
          <p:cNvPicPr>
            <a:picLocks noChangeAspect="1"/>
          </p:cNvPicPr>
          <p:nvPr userDrawn="1"/>
        </p:nvPicPr>
        <p:blipFill>
          <a:blip r:embed="rId2"/>
          <a:stretch>
            <a:fillRect/>
          </a:stretch>
        </p:blipFill>
        <p:spPr>
          <a:xfrm>
            <a:off x="0" y="-265"/>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05913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05913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191310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Title Slide 03">
    <p:bg>
      <p:bgPr>
        <a:solidFill>
          <a:srgbClr val="000000"/>
        </a:soli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9C0A5B1A-9515-45E6-BB76-DAF9E56BB387}"/>
              </a:ext>
            </a:extLst>
          </p:cNvPr>
          <p:cNvPicPr>
            <a:picLocks noChangeAspect="1"/>
          </p:cNvPicPr>
          <p:nvPr userDrawn="1"/>
        </p:nvPicPr>
        <p:blipFill rotWithShape="1">
          <a:blip r:embed="rId2"/>
          <a:srcRect r="11280"/>
          <a:stretch/>
        </p:blipFill>
        <p:spPr>
          <a:xfrm>
            <a:off x="3243153" y="-8326"/>
            <a:ext cx="8948848" cy="6868472"/>
          </a:xfrm>
          <a:prstGeom prst="rect">
            <a:avLst/>
          </a:prstGeom>
        </p:spPr>
      </p:pic>
      <p:sp>
        <p:nvSpPr>
          <p:cNvPr id="46" name="Freeform: Shape 45">
            <a:extLst>
              <a:ext uri="{FF2B5EF4-FFF2-40B4-BE49-F238E27FC236}">
                <a16:creationId xmlns:a16="http://schemas.microsoft.com/office/drawing/2014/main" id="{3D00227A-FCE5-4C90-8598-4398E14BD07B}"/>
              </a:ext>
            </a:extLst>
          </p:cNvPr>
          <p:cNvSpPr>
            <a:spLocks noChangeAspect="1"/>
          </p:cNvSpPr>
          <p:nvPr userDrawn="1"/>
        </p:nvSpPr>
        <p:spPr bwMode="hidden">
          <a:xfrm>
            <a:off x="-1307" y="1"/>
            <a:ext cx="6919802" cy="6858000"/>
          </a:xfrm>
          <a:custGeom>
            <a:avLst/>
            <a:gdLst>
              <a:gd name="connsiteX0" fmla="*/ 0 w 13880700"/>
              <a:gd name="connsiteY0" fmla="*/ 0 h 13806941"/>
              <a:gd name="connsiteX1" fmla="*/ 6983768 w 13880700"/>
              <a:gd name="connsiteY1" fmla="*/ 0 h 13806941"/>
              <a:gd name="connsiteX2" fmla="*/ 13880700 w 13880700"/>
              <a:gd name="connsiteY2" fmla="*/ 6893251 h 13806941"/>
              <a:gd name="connsiteX3" fmla="*/ 6983768 w 13880700"/>
              <a:gd name="connsiteY3" fmla="*/ 13806941 h 13806941"/>
              <a:gd name="connsiteX4" fmla="*/ 0 w 13880700"/>
              <a:gd name="connsiteY4" fmla="*/ 13806941 h 1380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0700" h="13806941">
                <a:moveTo>
                  <a:pt x="0" y="0"/>
                </a:moveTo>
                <a:lnTo>
                  <a:pt x="6983768" y="0"/>
                </a:lnTo>
                <a:cubicBezTo>
                  <a:pt x="10806594" y="0"/>
                  <a:pt x="13880700" y="3045499"/>
                  <a:pt x="13880700" y="6893251"/>
                </a:cubicBezTo>
                <a:cubicBezTo>
                  <a:pt x="13880700" y="10758888"/>
                  <a:pt x="10806594" y="13806941"/>
                  <a:pt x="6983768" y="13806941"/>
                </a:cubicBezTo>
                <a:lnTo>
                  <a:pt x="0" y="13806941"/>
                </a:lnTo>
                <a:close/>
              </a:path>
            </a:pathLst>
          </a:custGeom>
          <a:solidFill>
            <a:schemeClr val="tx1"/>
          </a:solidFill>
          <a:ln w="0">
            <a:noFill/>
            <a:prstDash val="solid"/>
            <a:round/>
            <a:headEnd/>
            <a:tailEnd/>
          </a:ln>
        </p:spPr>
        <p:txBody>
          <a:bodyPr vert="horz" wrap="square" lIns="203200" tIns="101600" rIns="203200" bIns="101600" numCol="1" anchor="t" anchorCtr="0" compatLnSpc="1">
            <a:prstTxWarp prst="textNoShape">
              <a:avLst/>
            </a:prstTxWarp>
            <a:noAutofit/>
          </a:bodyPr>
          <a:lstStyle/>
          <a:p>
            <a:endParaRPr lang="en-US" sz="6400"/>
          </a:p>
        </p:txBody>
      </p:sp>
      <p:grpSp>
        <p:nvGrpSpPr>
          <p:cNvPr id="8" name="Group 7"/>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500" y="895700"/>
            <a:ext cx="5715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500" y="4020164"/>
            <a:ext cx="5715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47" name="Freeform 9">
            <a:extLst>
              <a:ext uri="{FF2B5EF4-FFF2-40B4-BE49-F238E27FC236}">
                <a16:creationId xmlns:a16="http://schemas.microsoft.com/office/drawing/2014/main" id="{2A7B0FDF-BC58-414A-8AAC-3B176242203B}"/>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42" name="Footer Placeholder 4">
            <a:extLst>
              <a:ext uri="{FF2B5EF4-FFF2-40B4-BE49-F238E27FC236}">
                <a16:creationId xmlns:a16="http://schemas.microsoft.com/office/drawing/2014/main" id="{3DC4A21B-A3B7-4535-89AB-D180D8D5FD35}"/>
              </a:ext>
            </a:extLst>
          </p:cNvPr>
          <p:cNvSpPr txBox="1">
            <a:spLocks/>
          </p:cNvSpPr>
          <p:nvPr userDrawn="1"/>
        </p:nvSpPr>
        <p:spPr>
          <a:xfrm>
            <a:off x="571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dirty="0">
                <a:solidFill>
                  <a:schemeClr val="bg1"/>
                </a:solidFill>
              </a:rPr>
              <a:t>© 2020 DXC Technology Company. All rights reserved.</a:t>
            </a:r>
          </a:p>
        </p:txBody>
      </p:sp>
      <p:pic>
        <p:nvPicPr>
          <p:cNvPr id="43" name="Picture 42">
            <a:extLst>
              <a:ext uri="{FF2B5EF4-FFF2-40B4-BE49-F238E27FC236}">
                <a16:creationId xmlns:a16="http://schemas.microsoft.com/office/drawing/2014/main" id="{93C352BD-2464-4B6E-9C77-D29B31BC99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9206" y="5616111"/>
            <a:ext cx="2633552" cy="748003"/>
          </a:xfrm>
          <a:prstGeom prst="rect">
            <a:avLst/>
          </a:prstGeom>
        </p:spPr>
      </p:pic>
    </p:spTree>
    <p:extLst>
      <p:ext uri="{BB962C8B-B14F-4D97-AF65-F5344CB8AC3E}">
        <p14:creationId xmlns:p14="http://schemas.microsoft.com/office/powerpoint/2010/main" val="309954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15B26B1-AA18-4E5E-B6CD-4C244B28C6E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135415"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135415"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tx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249649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Title Slide 04">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8F30C8EE-0B29-4554-9390-638F135FE98A}"/>
              </a:ext>
            </a:extLst>
          </p:cNvPr>
          <p:cNvPicPr>
            <a:picLocks noChangeAspect="1"/>
          </p:cNvPicPr>
          <p:nvPr userDrawn="1"/>
        </p:nvPicPr>
        <p:blipFill rotWithShape="1">
          <a:blip r:embed="rId2"/>
          <a:srcRect l="35511"/>
          <a:stretch/>
        </p:blipFill>
        <p:spPr>
          <a:xfrm>
            <a:off x="5834063" y="438151"/>
            <a:ext cx="6357938" cy="5545639"/>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9" name="Freeform: Shape 48">
            <a:extLst>
              <a:ext uri="{FF2B5EF4-FFF2-40B4-BE49-F238E27FC236}">
                <a16:creationId xmlns:a16="http://schemas.microsoft.com/office/drawing/2014/main" id="{5FB69A07-AF17-4DD2-B2BB-02C498259F26}"/>
              </a:ext>
            </a:extLst>
          </p:cNvPr>
          <p:cNvSpPr>
            <a:spLocks noChangeAspect="1"/>
          </p:cNvSpPr>
          <p:nvPr userDrawn="1"/>
        </p:nvSpPr>
        <p:spPr bwMode="white">
          <a:xfrm>
            <a:off x="0" y="1"/>
            <a:ext cx="12192000" cy="6858000"/>
          </a:xfrm>
          <a:custGeom>
            <a:avLst/>
            <a:gdLst>
              <a:gd name="connsiteX0" fmla="*/ 0 w 14630400"/>
              <a:gd name="connsiteY0" fmla="*/ 0 h 8229600"/>
              <a:gd name="connsiteX1" fmla="*/ 14630400 w 14630400"/>
              <a:gd name="connsiteY1" fmla="*/ 0 h 8229600"/>
              <a:gd name="connsiteX2" fmla="*/ 14630400 w 14630400"/>
              <a:gd name="connsiteY2" fmla="*/ 1099060 h 8229600"/>
              <a:gd name="connsiteX3" fmla="*/ 10625288 w 14630400"/>
              <a:gd name="connsiteY3" fmla="*/ 1099060 h 8229600"/>
              <a:gd name="connsiteX4" fmla="*/ 7595420 w 14630400"/>
              <a:gd name="connsiteY4" fmla="*/ 4128929 h 8229600"/>
              <a:gd name="connsiteX5" fmla="*/ 10625288 w 14630400"/>
              <a:gd name="connsiteY5" fmla="*/ 7158798 h 8229600"/>
              <a:gd name="connsiteX6" fmla="*/ 14630400 w 14630400"/>
              <a:gd name="connsiteY6" fmla="*/ 7158797 h 8229600"/>
              <a:gd name="connsiteX7" fmla="*/ 14630400 w 14630400"/>
              <a:gd name="connsiteY7" fmla="*/ 8229600 h 8229600"/>
              <a:gd name="connsiteX8" fmla="*/ 0 w 14630400"/>
              <a:gd name="connsiteY8"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0400" h="8229600">
                <a:moveTo>
                  <a:pt x="0" y="0"/>
                </a:moveTo>
                <a:lnTo>
                  <a:pt x="14630400" y="0"/>
                </a:lnTo>
                <a:lnTo>
                  <a:pt x="14630400" y="1099060"/>
                </a:lnTo>
                <a:lnTo>
                  <a:pt x="10625288" y="1099060"/>
                </a:lnTo>
                <a:cubicBezTo>
                  <a:pt x="8951938" y="1099060"/>
                  <a:pt x="7595420" y="2455579"/>
                  <a:pt x="7595420" y="4128929"/>
                </a:cubicBezTo>
                <a:cubicBezTo>
                  <a:pt x="7595420" y="5802279"/>
                  <a:pt x="8951939" y="7158798"/>
                  <a:pt x="10625288" y="7158798"/>
                </a:cubicBezTo>
                <a:lnTo>
                  <a:pt x="14630400" y="7158797"/>
                </a:lnTo>
                <a:lnTo>
                  <a:pt x="14630400" y="8229600"/>
                </a:lnTo>
                <a:lnTo>
                  <a:pt x="0" y="8229600"/>
                </a:lnTo>
                <a:close/>
              </a:path>
            </a:pathLst>
          </a:custGeom>
          <a:solidFill>
            <a:schemeClr val="tx1"/>
          </a:solidFill>
          <a:ln w="0">
            <a:noFill/>
            <a:prstDash val="solid"/>
            <a:round/>
            <a:headEnd/>
            <a:tailEnd/>
          </a:ln>
        </p:spPr>
        <p:txBody>
          <a:bodyPr vert="horz" wrap="square" lIns="76200" tIns="38100" rIns="76200" bIns="38100" numCol="1" anchor="t" anchorCtr="0" compatLnSpc="1">
            <a:prstTxWarp prst="textNoShape">
              <a:avLst/>
            </a:prstTxWarp>
            <a:noAutofit/>
          </a:bodyPr>
          <a:lstStyle/>
          <a:p>
            <a:endParaRPr lang="en-US" sz="3840"/>
          </a:p>
        </p:txBody>
      </p:sp>
      <p:sp>
        <p:nvSpPr>
          <p:cNvPr id="14"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userDrawn="1">
            <p:ph type="ctrTitle"/>
          </p:nvPr>
        </p:nvSpPr>
        <p:spPr>
          <a:xfrm>
            <a:off x="571500" y="533400"/>
            <a:ext cx="5524501" cy="3059678"/>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userDrawn="1">
            <p:ph type="subTitle" idx="1"/>
          </p:nvPr>
        </p:nvSpPr>
        <p:spPr>
          <a:xfrm>
            <a:off x="571500" y="4069328"/>
            <a:ext cx="5524501"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26, 2020</a:t>
            </a:fld>
            <a:endParaRPr lang="en-US" sz="1167" b="0">
              <a:solidFill>
                <a:schemeClr val="bg1"/>
              </a:solidFill>
            </a:endParaRPr>
          </a:p>
        </p:txBody>
      </p:sp>
      <p:pic>
        <p:nvPicPr>
          <p:cNvPr id="47" name="Picture 46">
            <a:extLst>
              <a:ext uri="{FF2B5EF4-FFF2-40B4-BE49-F238E27FC236}">
                <a16:creationId xmlns:a16="http://schemas.microsoft.com/office/drawing/2014/main" id="{226A6E73-00CE-450D-9AFD-60F8AC8C1ABE}"/>
              </a:ext>
            </a:extLst>
          </p:cNvPr>
          <p:cNvPicPr>
            <a:picLocks noChangeAspect="1"/>
          </p:cNvPicPr>
          <p:nvPr userDrawn="1"/>
        </p:nvPicPr>
        <p:blipFill>
          <a:blip r:embed="rId3"/>
          <a:stretch>
            <a:fillRect/>
          </a:stretch>
        </p:blipFill>
        <p:spPr bwMode="black">
          <a:xfrm>
            <a:off x="419206" y="6095767"/>
            <a:ext cx="2255520" cy="640631"/>
          </a:xfrm>
          <a:prstGeom prst="rect">
            <a:avLst/>
          </a:prstGeom>
        </p:spPr>
      </p:pic>
    </p:spTree>
    <p:extLst>
      <p:ext uri="{BB962C8B-B14F-4D97-AF65-F5344CB8AC3E}">
        <p14:creationId xmlns:p14="http://schemas.microsoft.com/office/powerpoint/2010/main" val="24977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itle Slide 0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0E212B-7342-4D2D-A5D3-2E62A0071EE5}"/>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135415"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135415"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321838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1500" y="1714499"/>
            <a:ext cx="11049000" cy="4267730"/>
          </a:xfrm>
        </p:spPr>
        <p:txBody>
          <a:bodyPr numCol="2" spcCol="457200">
            <a:normAutofit/>
          </a:bodyPr>
          <a:lstStyle>
            <a:lvl1pPr marL="380985" indent="-380985">
              <a:spcBef>
                <a:spcPts val="750"/>
              </a:spcBef>
              <a:buFont typeface="+mj-lt"/>
              <a:buAutoNum type="arabicPeriod"/>
              <a:tabLst>
                <a:tab pos="5280872" algn="r"/>
              </a:tabLst>
              <a:defRPr sz="1667"/>
            </a:lvl1pPr>
            <a:lvl2pPr marL="571477" indent="-190492">
              <a:spcBef>
                <a:spcPts val="500"/>
              </a:spcBef>
              <a:buFont typeface="Arial" pitchFamily="34" charset="0"/>
              <a:buChar char="–"/>
              <a:tabLst>
                <a:tab pos="5280872" algn="r"/>
              </a:tabLst>
              <a:defRPr sz="1667"/>
            </a:lvl2pPr>
            <a:lvl3pPr marL="761970" indent="-190492">
              <a:spcBef>
                <a:spcPts val="500"/>
              </a:spcBef>
              <a:buFont typeface="Arial" pitchFamily="34" charset="0"/>
              <a:buChar char="–"/>
              <a:tabLst>
                <a:tab pos="5280872" algn="r"/>
              </a:tabLst>
              <a:defRPr sz="1667"/>
            </a:lvl3pPr>
            <a:lvl4pPr marL="952462" indent="-190492">
              <a:spcBef>
                <a:spcPts val="500"/>
              </a:spcBef>
              <a:buFont typeface="Arial" pitchFamily="34" charset="0"/>
              <a:buChar char="–"/>
              <a:tabLst>
                <a:tab pos="5280872" algn="r"/>
              </a:tabLst>
              <a:defRPr sz="1667"/>
            </a:lvl4pPr>
            <a:lvl5pPr marL="1142954" indent="-190492">
              <a:spcBef>
                <a:spcPts val="500"/>
              </a:spcBef>
              <a:buFont typeface="Arial" pitchFamily="34" charset="0"/>
              <a:buChar char="–"/>
              <a:tabLst>
                <a:tab pos="5280872" algn="r"/>
              </a:tabLst>
              <a:defRPr sz="1667"/>
            </a:lvl5pPr>
            <a:lvl6pPr marL="1333447" indent="-190492">
              <a:spcBef>
                <a:spcPts val="500"/>
              </a:spcBef>
              <a:buFont typeface="Arial" pitchFamily="34" charset="0"/>
              <a:buChar char="–"/>
              <a:tabLst>
                <a:tab pos="5280872" algn="r"/>
              </a:tabLst>
              <a:defRPr sz="1667" baseline="0"/>
            </a:lvl6pPr>
            <a:lvl7pPr marL="1523939" indent="-190492">
              <a:spcBef>
                <a:spcPts val="500"/>
              </a:spcBef>
              <a:buFont typeface="Arial" pitchFamily="34" charset="0"/>
              <a:buChar char="–"/>
              <a:tabLst>
                <a:tab pos="5280872" algn="r"/>
              </a:tabLst>
              <a:defRPr sz="1667" baseline="0"/>
            </a:lvl7pPr>
            <a:lvl8pPr marL="1714431" indent="-190492">
              <a:spcBef>
                <a:spcPts val="500"/>
              </a:spcBef>
              <a:buFont typeface="Arial" pitchFamily="34" charset="0"/>
              <a:buChar char="–"/>
              <a:tabLst>
                <a:tab pos="5280872" algn="r"/>
              </a:tabLst>
              <a:defRPr sz="1667" baseline="0"/>
            </a:lvl8pPr>
            <a:lvl9pPr marL="1904924" indent="-190492">
              <a:spcBef>
                <a:spcPts val="500"/>
              </a:spcBef>
              <a:buFont typeface="Arial" pitchFamily="34" charset="0"/>
              <a:buChar char="–"/>
              <a:tabLst>
                <a:tab pos="5280872" algn="r"/>
              </a:tabLst>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9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1500" y="1714500"/>
            <a:ext cx="9334500" cy="4267729"/>
          </a:xfrm>
        </p:spPr>
        <p:txBody>
          <a:bodyPr/>
          <a:lstStyle>
            <a:lvl4pPr marL="380985" indent="-190492">
              <a:buFont typeface="Arial" pitchFamily="34" charset="0"/>
              <a:buChar char="–"/>
              <a:defRPr/>
            </a:lvl4pPr>
            <a:lvl5pPr marL="571477" indent="-190492">
              <a:buFont typeface="Arial" pitchFamily="34" charset="0"/>
              <a:buChar char="–"/>
              <a:defRPr/>
            </a:lvl5pPr>
            <a:lvl6pPr marL="761970" indent="-190492">
              <a:buFont typeface="Arial" pitchFamily="34" charset="0"/>
              <a:buChar char="–"/>
              <a:defRPr baseline="0"/>
            </a:lvl6pPr>
            <a:lvl7pPr marL="952462" indent="-190492">
              <a:buFont typeface="Arial" pitchFamily="34" charset="0"/>
              <a:buChar char="–"/>
              <a:defRPr baseline="0"/>
            </a:lvl7pPr>
            <a:lvl8pPr marL="1142954" indent="-190492">
              <a:buFont typeface="Arial" pitchFamily="34" charset="0"/>
              <a:buChar char="–"/>
              <a:defRPr baseline="0"/>
            </a:lvl8pPr>
            <a:lvl9pPr marL="1333447" indent="-190492">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4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70FDBF-213D-4DFC-8E6E-E8B257371B1C}"/>
              </a:ext>
            </a:extLst>
          </p:cNvPr>
          <p:cNvSpPr/>
          <p:nvPr userDrawn="1"/>
        </p:nvSpPr>
        <p:spPr>
          <a:xfrm>
            <a:off x="6096000" y="0"/>
            <a:ext cx="6096000" cy="685800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5" name="Group 4">
            <a:extLst>
              <a:ext uri="{FF2B5EF4-FFF2-40B4-BE49-F238E27FC236}">
                <a16:creationId xmlns:a16="http://schemas.microsoft.com/office/drawing/2014/main" id="{1AB92685-34F8-4156-B34C-CEEDEAEE5B7C}"/>
              </a:ext>
            </a:extLst>
          </p:cNvPr>
          <p:cNvGrpSpPr>
            <a:grpSpLocks noChangeAspect="1"/>
          </p:cNvGrpSpPr>
          <p:nvPr userDrawn="1"/>
        </p:nvGrpSpPr>
        <p:grpSpPr bwMode="auto">
          <a:xfrm>
            <a:off x="10520652" y="551395"/>
            <a:ext cx="1058833" cy="557630"/>
            <a:chOff x="8115" y="272"/>
            <a:chExt cx="638" cy="336"/>
          </a:xfrm>
          <a:solidFill>
            <a:schemeClr val="tx2">
              <a:lumMod val="75000"/>
              <a:lumOff val="25000"/>
            </a:schemeClr>
          </a:solidFill>
        </p:grpSpPr>
        <p:sp>
          <p:nvSpPr>
            <p:cNvPr id="6" name="Freeform 5">
              <a:extLst>
                <a:ext uri="{FF2B5EF4-FFF2-40B4-BE49-F238E27FC236}">
                  <a16:creationId xmlns:a16="http://schemas.microsoft.com/office/drawing/2014/main" id="{A7EE3009-BD17-4247-B547-C1E7805FB14D}"/>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 name="Freeform 6">
              <a:extLst>
                <a:ext uri="{FF2B5EF4-FFF2-40B4-BE49-F238E27FC236}">
                  <a16:creationId xmlns:a16="http://schemas.microsoft.com/office/drawing/2014/main" id="{C1D1A66C-987B-4F75-BC97-62075506B715}"/>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 name="Freeform 7">
              <a:extLst>
                <a:ext uri="{FF2B5EF4-FFF2-40B4-BE49-F238E27FC236}">
                  <a16:creationId xmlns:a16="http://schemas.microsoft.com/office/drawing/2014/main" id="{E9C9A50C-C1E7-4A89-80D6-0B3D9EC14DC8}"/>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 name="Freeform 8">
              <a:extLst>
                <a:ext uri="{FF2B5EF4-FFF2-40B4-BE49-F238E27FC236}">
                  <a16:creationId xmlns:a16="http://schemas.microsoft.com/office/drawing/2014/main" id="{B39BCFB2-40B4-4CC5-886D-1BF94EC5A728}"/>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 name="Freeform 9">
              <a:extLst>
                <a:ext uri="{FF2B5EF4-FFF2-40B4-BE49-F238E27FC236}">
                  <a16:creationId xmlns:a16="http://schemas.microsoft.com/office/drawing/2014/main" id="{8FBDE4BF-798B-4AE0-9BE9-EE22870E2616}"/>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 name="Oval 10">
              <a:extLst>
                <a:ext uri="{FF2B5EF4-FFF2-40B4-BE49-F238E27FC236}">
                  <a16:creationId xmlns:a16="http://schemas.microsoft.com/office/drawing/2014/main" id="{9B7BD9A1-27B9-4BCC-BF0C-5007B043D1E4}"/>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 name="Freeform 11">
              <a:extLst>
                <a:ext uri="{FF2B5EF4-FFF2-40B4-BE49-F238E27FC236}">
                  <a16:creationId xmlns:a16="http://schemas.microsoft.com/office/drawing/2014/main" id="{1F2C1154-25BC-4558-8616-958C305749D9}"/>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 name="Freeform 12">
              <a:extLst>
                <a:ext uri="{FF2B5EF4-FFF2-40B4-BE49-F238E27FC236}">
                  <a16:creationId xmlns:a16="http://schemas.microsoft.com/office/drawing/2014/main" id="{B3CD070C-355C-42B2-BACE-5D31FEFD736E}"/>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 name="Freeform 13">
              <a:extLst>
                <a:ext uri="{FF2B5EF4-FFF2-40B4-BE49-F238E27FC236}">
                  <a16:creationId xmlns:a16="http://schemas.microsoft.com/office/drawing/2014/main" id="{4EFAB587-C435-47D0-ADE7-8208C2B07371}"/>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 name="Freeform 14">
              <a:extLst>
                <a:ext uri="{FF2B5EF4-FFF2-40B4-BE49-F238E27FC236}">
                  <a16:creationId xmlns:a16="http://schemas.microsoft.com/office/drawing/2014/main" id="{558A8CF2-7C74-4307-B0D3-96318B0ED9DB}"/>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 name="Freeform 15">
              <a:extLst>
                <a:ext uri="{FF2B5EF4-FFF2-40B4-BE49-F238E27FC236}">
                  <a16:creationId xmlns:a16="http://schemas.microsoft.com/office/drawing/2014/main" id="{46CAF98A-DEDC-4B7E-948E-47AA6032F8F8}"/>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 name="Freeform 16">
              <a:extLst>
                <a:ext uri="{FF2B5EF4-FFF2-40B4-BE49-F238E27FC236}">
                  <a16:creationId xmlns:a16="http://schemas.microsoft.com/office/drawing/2014/main" id="{31801659-F352-4A76-9930-6E8DF8AF62D7}"/>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 name="Freeform 17">
              <a:extLst>
                <a:ext uri="{FF2B5EF4-FFF2-40B4-BE49-F238E27FC236}">
                  <a16:creationId xmlns:a16="http://schemas.microsoft.com/office/drawing/2014/main" id="{A5A9B489-AA45-4999-94E7-21FC255DEB6E}"/>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 name="Freeform 18">
              <a:extLst>
                <a:ext uri="{FF2B5EF4-FFF2-40B4-BE49-F238E27FC236}">
                  <a16:creationId xmlns:a16="http://schemas.microsoft.com/office/drawing/2014/main" id="{06728823-DADB-4D79-90A1-A33FB9D2EA27}"/>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 name="Freeform 19">
              <a:extLst>
                <a:ext uri="{FF2B5EF4-FFF2-40B4-BE49-F238E27FC236}">
                  <a16:creationId xmlns:a16="http://schemas.microsoft.com/office/drawing/2014/main" id="{1A0F1707-70DE-48E1-9BBA-3CAFFDE69A3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 name="Freeform 20">
              <a:extLst>
                <a:ext uri="{FF2B5EF4-FFF2-40B4-BE49-F238E27FC236}">
                  <a16:creationId xmlns:a16="http://schemas.microsoft.com/office/drawing/2014/main" id="{457FE995-D986-402B-8ED2-4DEFD38786D1}"/>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 name="Freeform 21">
              <a:extLst>
                <a:ext uri="{FF2B5EF4-FFF2-40B4-BE49-F238E27FC236}">
                  <a16:creationId xmlns:a16="http://schemas.microsoft.com/office/drawing/2014/main" id="{AFC57FAF-77C8-4CE1-97E0-7F71050385A5}"/>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 name="Freeform 22">
              <a:extLst>
                <a:ext uri="{FF2B5EF4-FFF2-40B4-BE49-F238E27FC236}">
                  <a16:creationId xmlns:a16="http://schemas.microsoft.com/office/drawing/2014/main" id="{AD346228-3351-4B4B-B57E-27200CF5CE6C}"/>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 name="Freeform 23">
              <a:extLst>
                <a:ext uri="{FF2B5EF4-FFF2-40B4-BE49-F238E27FC236}">
                  <a16:creationId xmlns:a16="http://schemas.microsoft.com/office/drawing/2014/main" id="{747C91C5-1869-4D76-8A93-0F3890523972}"/>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 name="Freeform 24">
              <a:extLst>
                <a:ext uri="{FF2B5EF4-FFF2-40B4-BE49-F238E27FC236}">
                  <a16:creationId xmlns:a16="http://schemas.microsoft.com/office/drawing/2014/main" id="{1DED8C05-D76F-464C-9A3F-5AEBF5A0D3D0}"/>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 name="Freeform 25">
              <a:extLst>
                <a:ext uri="{FF2B5EF4-FFF2-40B4-BE49-F238E27FC236}">
                  <a16:creationId xmlns:a16="http://schemas.microsoft.com/office/drawing/2014/main" id="{DC274A67-1421-4B58-A32B-596925CF57CB}"/>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 name="Freeform 26">
              <a:extLst>
                <a:ext uri="{FF2B5EF4-FFF2-40B4-BE49-F238E27FC236}">
                  <a16:creationId xmlns:a16="http://schemas.microsoft.com/office/drawing/2014/main" id="{75B6933D-92F7-432B-A1A9-2788782ABBD2}"/>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 name="Freeform 27">
              <a:extLst>
                <a:ext uri="{FF2B5EF4-FFF2-40B4-BE49-F238E27FC236}">
                  <a16:creationId xmlns:a16="http://schemas.microsoft.com/office/drawing/2014/main" id="{3A6F8A5F-B9FD-4C4E-B6E1-DCC66CBB5B97}"/>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 name="Freeform 28">
              <a:extLst>
                <a:ext uri="{FF2B5EF4-FFF2-40B4-BE49-F238E27FC236}">
                  <a16:creationId xmlns:a16="http://schemas.microsoft.com/office/drawing/2014/main" id="{50538B4E-A7D2-4B6C-8661-0B5C9A05F655}"/>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 name="Freeform 29">
              <a:extLst>
                <a:ext uri="{FF2B5EF4-FFF2-40B4-BE49-F238E27FC236}">
                  <a16:creationId xmlns:a16="http://schemas.microsoft.com/office/drawing/2014/main" id="{3F772067-B98E-4CF1-A6BA-41F3973B7623}"/>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 name="Freeform 30">
              <a:extLst>
                <a:ext uri="{FF2B5EF4-FFF2-40B4-BE49-F238E27FC236}">
                  <a16:creationId xmlns:a16="http://schemas.microsoft.com/office/drawing/2014/main" id="{C56E8DA6-B03B-4508-9BB4-60A8A67438E9}"/>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 name="Freeform 31">
              <a:extLst>
                <a:ext uri="{FF2B5EF4-FFF2-40B4-BE49-F238E27FC236}">
                  <a16:creationId xmlns:a16="http://schemas.microsoft.com/office/drawing/2014/main" id="{5C4F91E1-5723-4A2C-BE45-4241C3640275}"/>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 name="Freeform 32">
              <a:extLst>
                <a:ext uri="{FF2B5EF4-FFF2-40B4-BE49-F238E27FC236}">
                  <a16:creationId xmlns:a16="http://schemas.microsoft.com/office/drawing/2014/main" id="{C4255084-FBA2-4C07-B23F-FCC9DF12D95F}"/>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 name="Freeform 33">
              <a:extLst>
                <a:ext uri="{FF2B5EF4-FFF2-40B4-BE49-F238E27FC236}">
                  <a16:creationId xmlns:a16="http://schemas.microsoft.com/office/drawing/2014/main" id="{A8F8F002-70FA-4066-B2F1-A8AFDF9418DF}"/>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 name="Freeform 34">
              <a:extLst>
                <a:ext uri="{FF2B5EF4-FFF2-40B4-BE49-F238E27FC236}">
                  <a16:creationId xmlns:a16="http://schemas.microsoft.com/office/drawing/2014/main" id="{AA8E06FC-9876-45AD-BFFD-CF41049D987E}"/>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 name="Freeform 35">
              <a:extLst>
                <a:ext uri="{FF2B5EF4-FFF2-40B4-BE49-F238E27FC236}">
                  <a16:creationId xmlns:a16="http://schemas.microsoft.com/office/drawing/2014/main" id="{91DE7FB2-5957-4845-989F-CA19E1AAB705}"/>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 name="Freeform 36">
              <a:extLst>
                <a:ext uri="{FF2B5EF4-FFF2-40B4-BE49-F238E27FC236}">
                  <a16:creationId xmlns:a16="http://schemas.microsoft.com/office/drawing/2014/main" id="{61F6B0FF-6678-42A1-8E5D-B748DB134EB7}"/>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 name="Freeform 37">
              <a:extLst>
                <a:ext uri="{FF2B5EF4-FFF2-40B4-BE49-F238E27FC236}">
                  <a16:creationId xmlns:a16="http://schemas.microsoft.com/office/drawing/2014/main" id="{3839EFE1-572A-47C1-9B52-80B0323C4DD0}"/>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 name="Freeform 38">
              <a:extLst>
                <a:ext uri="{FF2B5EF4-FFF2-40B4-BE49-F238E27FC236}">
                  <a16:creationId xmlns:a16="http://schemas.microsoft.com/office/drawing/2014/main" id="{69570C68-831F-4BA1-9512-134915D88FF9}"/>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 name="Freeform 39">
              <a:extLst>
                <a:ext uri="{FF2B5EF4-FFF2-40B4-BE49-F238E27FC236}">
                  <a16:creationId xmlns:a16="http://schemas.microsoft.com/office/drawing/2014/main" id="{FAE4908B-0D65-4D8C-ADE9-FA4047806C1E}"/>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 name="Freeform 40">
              <a:extLst>
                <a:ext uri="{FF2B5EF4-FFF2-40B4-BE49-F238E27FC236}">
                  <a16:creationId xmlns:a16="http://schemas.microsoft.com/office/drawing/2014/main" id="{B7A1BE1D-80C1-4A92-8350-F1C3D08D7A52}"/>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 name="Freeform 41">
              <a:extLst>
                <a:ext uri="{FF2B5EF4-FFF2-40B4-BE49-F238E27FC236}">
                  <a16:creationId xmlns:a16="http://schemas.microsoft.com/office/drawing/2014/main" id="{B3773686-B35C-4775-B300-308B52AE66A5}"/>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 name="Freeform 42">
              <a:extLst>
                <a:ext uri="{FF2B5EF4-FFF2-40B4-BE49-F238E27FC236}">
                  <a16:creationId xmlns:a16="http://schemas.microsoft.com/office/drawing/2014/main" id="{B5596F60-4172-44BF-8424-F59D85C4829B}"/>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4" name="Freeform 43">
              <a:extLst>
                <a:ext uri="{FF2B5EF4-FFF2-40B4-BE49-F238E27FC236}">
                  <a16:creationId xmlns:a16="http://schemas.microsoft.com/office/drawing/2014/main" id="{3EC11AAE-8435-4ECA-BA49-1E6F54D9C0F1}"/>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5" name="Freeform 44">
              <a:extLst>
                <a:ext uri="{FF2B5EF4-FFF2-40B4-BE49-F238E27FC236}">
                  <a16:creationId xmlns:a16="http://schemas.microsoft.com/office/drawing/2014/main" id="{C80C1DAC-98C5-4662-BD4E-C8AAD2E309EF}"/>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6" name="Freeform 45">
              <a:extLst>
                <a:ext uri="{FF2B5EF4-FFF2-40B4-BE49-F238E27FC236}">
                  <a16:creationId xmlns:a16="http://schemas.microsoft.com/office/drawing/2014/main" id="{2E6A9491-F5A4-4E75-84A1-92C362251E2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7" name="Freeform 46">
              <a:extLst>
                <a:ext uri="{FF2B5EF4-FFF2-40B4-BE49-F238E27FC236}">
                  <a16:creationId xmlns:a16="http://schemas.microsoft.com/office/drawing/2014/main" id="{120F0FE5-7DFC-4FAD-91D8-71B5CD0E79C8}"/>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8" name="Freeform 47">
              <a:extLst>
                <a:ext uri="{FF2B5EF4-FFF2-40B4-BE49-F238E27FC236}">
                  <a16:creationId xmlns:a16="http://schemas.microsoft.com/office/drawing/2014/main" id="{4C08A748-4CDF-4744-8D9E-88D5497F010F}"/>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9" name="Freeform 48">
              <a:extLst>
                <a:ext uri="{FF2B5EF4-FFF2-40B4-BE49-F238E27FC236}">
                  <a16:creationId xmlns:a16="http://schemas.microsoft.com/office/drawing/2014/main" id="{9344A8D1-3A97-41F3-A939-43970ACE7431}"/>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0" name="Freeform 49">
              <a:extLst>
                <a:ext uri="{FF2B5EF4-FFF2-40B4-BE49-F238E27FC236}">
                  <a16:creationId xmlns:a16="http://schemas.microsoft.com/office/drawing/2014/main" id="{51D7BF04-33D6-4B79-A2ED-66BD82486339}"/>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1" name="Freeform 50">
              <a:extLst>
                <a:ext uri="{FF2B5EF4-FFF2-40B4-BE49-F238E27FC236}">
                  <a16:creationId xmlns:a16="http://schemas.microsoft.com/office/drawing/2014/main" id="{D14BA3DD-1C6C-4ED5-8D1B-9F35F5922754}"/>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2" name="Freeform 51">
              <a:extLst>
                <a:ext uri="{FF2B5EF4-FFF2-40B4-BE49-F238E27FC236}">
                  <a16:creationId xmlns:a16="http://schemas.microsoft.com/office/drawing/2014/main" id="{FCAD75B5-CC6A-40BA-A877-829DB199D519}"/>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3" name="Freeform 52">
              <a:extLst>
                <a:ext uri="{FF2B5EF4-FFF2-40B4-BE49-F238E27FC236}">
                  <a16:creationId xmlns:a16="http://schemas.microsoft.com/office/drawing/2014/main" id="{98D3A2D2-28CC-4B54-BE56-5024A3A4269F}"/>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4" name="Freeform 53">
              <a:extLst>
                <a:ext uri="{FF2B5EF4-FFF2-40B4-BE49-F238E27FC236}">
                  <a16:creationId xmlns:a16="http://schemas.microsoft.com/office/drawing/2014/main" id="{21D5906D-AF4C-443B-A891-DDE08DAD554C}"/>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5" name="Freeform 54">
              <a:extLst>
                <a:ext uri="{FF2B5EF4-FFF2-40B4-BE49-F238E27FC236}">
                  <a16:creationId xmlns:a16="http://schemas.microsoft.com/office/drawing/2014/main" id="{F599A153-8906-4202-ACA5-F1E0B0559793}"/>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6" name="Freeform 55">
              <a:extLst>
                <a:ext uri="{FF2B5EF4-FFF2-40B4-BE49-F238E27FC236}">
                  <a16:creationId xmlns:a16="http://schemas.microsoft.com/office/drawing/2014/main" id="{4CA3723B-F1B4-484A-BAA1-F36CCB47507D}"/>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7" name="Freeform 56">
              <a:extLst>
                <a:ext uri="{FF2B5EF4-FFF2-40B4-BE49-F238E27FC236}">
                  <a16:creationId xmlns:a16="http://schemas.microsoft.com/office/drawing/2014/main" id="{E9E5B794-F58F-41F1-88D6-378938739E1F}"/>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8" name="Freeform 57">
              <a:extLst>
                <a:ext uri="{FF2B5EF4-FFF2-40B4-BE49-F238E27FC236}">
                  <a16:creationId xmlns:a16="http://schemas.microsoft.com/office/drawing/2014/main" id="{D9BE478F-5F9F-4A52-9EE0-6AD3C29E5DA6}"/>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9" name="Freeform 58">
              <a:extLst>
                <a:ext uri="{FF2B5EF4-FFF2-40B4-BE49-F238E27FC236}">
                  <a16:creationId xmlns:a16="http://schemas.microsoft.com/office/drawing/2014/main" id="{535E5EAD-9B39-426B-8EC7-7BE74B2BD036}"/>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0" name="Freeform 59">
              <a:extLst>
                <a:ext uri="{FF2B5EF4-FFF2-40B4-BE49-F238E27FC236}">
                  <a16:creationId xmlns:a16="http://schemas.microsoft.com/office/drawing/2014/main" id="{67ABD884-F566-4B87-9D4A-7985F4461F57}"/>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1" name="Freeform 60">
              <a:extLst>
                <a:ext uri="{FF2B5EF4-FFF2-40B4-BE49-F238E27FC236}">
                  <a16:creationId xmlns:a16="http://schemas.microsoft.com/office/drawing/2014/main" id="{4C106D71-571B-4A5E-BA01-685449399B1C}"/>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2" name="Freeform 61">
              <a:extLst>
                <a:ext uri="{FF2B5EF4-FFF2-40B4-BE49-F238E27FC236}">
                  <a16:creationId xmlns:a16="http://schemas.microsoft.com/office/drawing/2014/main" id="{555F95CF-4DDB-45D0-B720-2BB6F8AF2D51}"/>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3" name="Freeform 62">
              <a:extLst>
                <a:ext uri="{FF2B5EF4-FFF2-40B4-BE49-F238E27FC236}">
                  <a16:creationId xmlns:a16="http://schemas.microsoft.com/office/drawing/2014/main" id="{321F92D0-0ED3-4A91-8FE1-7CA8056DFC11}"/>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4" name="Freeform 63">
              <a:extLst>
                <a:ext uri="{FF2B5EF4-FFF2-40B4-BE49-F238E27FC236}">
                  <a16:creationId xmlns:a16="http://schemas.microsoft.com/office/drawing/2014/main" id="{90F9635D-1004-45AC-8D32-D1D4CE97F70F}"/>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5" name="Freeform 64">
              <a:extLst>
                <a:ext uri="{FF2B5EF4-FFF2-40B4-BE49-F238E27FC236}">
                  <a16:creationId xmlns:a16="http://schemas.microsoft.com/office/drawing/2014/main" id="{834BE749-34A1-4F0A-8D5C-979F93E7B852}"/>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6" name="Freeform 65">
              <a:extLst>
                <a:ext uri="{FF2B5EF4-FFF2-40B4-BE49-F238E27FC236}">
                  <a16:creationId xmlns:a16="http://schemas.microsoft.com/office/drawing/2014/main" id="{8B48CCEB-809A-40F1-A945-08C5E7F4D4A6}"/>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7" name="Freeform 66">
              <a:extLst>
                <a:ext uri="{FF2B5EF4-FFF2-40B4-BE49-F238E27FC236}">
                  <a16:creationId xmlns:a16="http://schemas.microsoft.com/office/drawing/2014/main" id="{EDF8E34D-C518-4BBA-BE2C-D9EE493FD19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8" name="Freeform 67">
              <a:extLst>
                <a:ext uri="{FF2B5EF4-FFF2-40B4-BE49-F238E27FC236}">
                  <a16:creationId xmlns:a16="http://schemas.microsoft.com/office/drawing/2014/main" id="{0ECB3638-0B63-4815-93CB-C121769755A3}"/>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9" name="Freeform 68">
              <a:extLst>
                <a:ext uri="{FF2B5EF4-FFF2-40B4-BE49-F238E27FC236}">
                  <a16:creationId xmlns:a16="http://schemas.microsoft.com/office/drawing/2014/main" id="{2988FF7A-362F-4465-9206-F52FB21D5432}"/>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0" name="Freeform 69">
              <a:extLst>
                <a:ext uri="{FF2B5EF4-FFF2-40B4-BE49-F238E27FC236}">
                  <a16:creationId xmlns:a16="http://schemas.microsoft.com/office/drawing/2014/main" id="{5A21DF4F-2BEE-4095-850A-058E3A3FE80A}"/>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1" name="Freeform 70">
              <a:extLst>
                <a:ext uri="{FF2B5EF4-FFF2-40B4-BE49-F238E27FC236}">
                  <a16:creationId xmlns:a16="http://schemas.microsoft.com/office/drawing/2014/main" id="{73EEFE68-67E8-4728-9103-B4512A1DAC54}"/>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2" name="Freeform 71">
              <a:extLst>
                <a:ext uri="{FF2B5EF4-FFF2-40B4-BE49-F238E27FC236}">
                  <a16:creationId xmlns:a16="http://schemas.microsoft.com/office/drawing/2014/main" id="{E5A7FCDB-AA36-48A9-8170-C43699B638B3}"/>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3" name="Freeform 72">
              <a:extLst>
                <a:ext uri="{FF2B5EF4-FFF2-40B4-BE49-F238E27FC236}">
                  <a16:creationId xmlns:a16="http://schemas.microsoft.com/office/drawing/2014/main" id="{81457BE2-AD57-440F-BE31-CFC47150A046}"/>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4" name="Freeform 73">
              <a:extLst>
                <a:ext uri="{FF2B5EF4-FFF2-40B4-BE49-F238E27FC236}">
                  <a16:creationId xmlns:a16="http://schemas.microsoft.com/office/drawing/2014/main" id="{86624984-9292-435F-AAF2-543A790BED44}"/>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5" name="Freeform 74">
              <a:extLst>
                <a:ext uri="{FF2B5EF4-FFF2-40B4-BE49-F238E27FC236}">
                  <a16:creationId xmlns:a16="http://schemas.microsoft.com/office/drawing/2014/main" id="{198547E2-E3E6-416D-99A4-168930A6380E}"/>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6" name="Freeform 75">
              <a:extLst>
                <a:ext uri="{FF2B5EF4-FFF2-40B4-BE49-F238E27FC236}">
                  <a16:creationId xmlns:a16="http://schemas.microsoft.com/office/drawing/2014/main" id="{34ECBD2D-82EE-4694-8D13-3D16CAA982B2}"/>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7" name="Freeform 76">
              <a:extLst>
                <a:ext uri="{FF2B5EF4-FFF2-40B4-BE49-F238E27FC236}">
                  <a16:creationId xmlns:a16="http://schemas.microsoft.com/office/drawing/2014/main" id="{9E6DAA83-0DCE-4C39-BFB0-244D7714CCD4}"/>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8" name="Freeform 77">
              <a:extLst>
                <a:ext uri="{FF2B5EF4-FFF2-40B4-BE49-F238E27FC236}">
                  <a16:creationId xmlns:a16="http://schemas.microsoft.com/office/drawing/2014/main" id="{1A32A58A-DBA3-4456-BFC9-A432D0CE12F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9" name="Freeform 78">
              <a:extLst>
                <a:ext uri="{FF2B5EF4-FFF2-40B4-BE49-F238E27FC236}">
                  <a16:creationId xmlns:a16="http://schemas.microsoft.com/office/drawing/2014/main" id="{A8966234-E100-4C00-9E07-842BE0044D95}"/>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0" name="Freeform 79">
              <a:extLst>
                <a:ext uri="{FF2B5EF4-FFF2-40B4-BE49-F238E27FC236}">
                  <a16:creationId xmlns:a16="http://schemas.microsoft.com/office/drawing/2014/main" id="{389FEDE3-25F9-40FD-9F92-399F5F0D7BDB}"/>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1" name="Freeform 80">
              <a:extLst>
                <a:ext uri="{FF2B5EF4-FFF2-40B4-BE49-F238E27FC236}">
                  <a16:creationId xmlns:a16="http://schemas.microsoft.com/office/drawing/2014/main" id="{3993DC63-7333-4246-8F03-6CC7BAC93D02}"/>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2" name="Freeform 81">
              <a:extLst>
                <a:ext uri="{FF2B5EF4-FFF2-40B4-BE49-F238E27FC236}">
                  <a16:creationId xmlns:a16="http://schemas.microsoft.com/office/drawing/2014/main" id="{3E50B84E-1F59-4420-B689-45700E8FF78F}"/>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3" name="Freeform 82">
              <a:extLst>
                <a:ext uri="{FF2B5EF4-FFF2-40B4-BE49-F238E27FC236}">
                  <a16:creationId xmlns:a16="http://schemas.microsoft.com/office/drawing/2014/main" id="{06CD07D2-475C-4CEA-AC3F-5970C4D4065B}"/>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4" name="Freeform 83">
              <a:extLst>
                <a:ext uri="{FF2B5EF4-FFF2-40B4-BE49-F238E27FC236}">
                  <a16:creationId xmlns:a16="http://schemas.microsoft.com/office/drawing/2014/main" id="{DD501A2F-C749-4E5C-996C-22B133E31DEF}"/>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5" name="Freeform 84">
              <a:extLst>
                <a:ext uri="{FF2B5EF4-FFF2-40B4-BE49-F238E27FC236}">
                  <a16:creationId xmlns:a16="http://schemas.microsoft.com/office/drawing/2014/main" id="{3897F19D-513A-4BDD-83A5-39368B7C787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6" name="Freeform 85">
              <a:extLst>
                <a:ext uri="{FF2B5EF4-FFF2-40B4-BE49-F238E27FC236}">
                  <a16:creationId xmlns:a16="http://schemas.microsoft.com/office/drawing/2014/main" id="{E94BE853-FCEB-4A8D-AEAB-09CEEFE2453E}"/>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7" name="Freeform 86">
              <a:extLst>
                <a:ext uri="{FF2B5EF4-FFF2-40B4-BE49-F238E27FC236}">
                  <a16:creationId xmlns:a16="http://schemas.microsoft.com/office/drawing/2014/main" id="{CC84BB40-A442-4964-95F3-92A50E99256A}"/>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8" name="Freeform 87">
              <a:extLst>
                <a:ext uri="{FF2B5EF4-FFF2-40B4-BE49-F238E27FC236}">
                  <a16:creationId xmlns:a16="http://schemas.microsoft.com/office/drawing/2014/main" id="{9A1A8A38-4326-4D38-97AD-B3E353783906}"/>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9" name="Freeform 88">
              <a:extLst>
                <a:ext uri="{FF2B5EF4-FFF2-40B4-BE49-F238E27FC236}">
                  <a16:creationId xmlns:a16="http://schemas.microsoft.com/office/drawing/2014/main" id="{897D66A6-E3A3-40F0-946D-A572B38F6E7C}"/>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0" name="Freeform 89">
              <a:extLst>
                <a:ext uri="{FF2B5EF4-FFF2-40B4-BE49-F238E27FC236}">
                  <a16:creationId xmlns:a16="http://schemas.microsoft.com/office/drawing/2014/main" id="{B7333FAC-0EEA-442C-BFFD-E4E728F2B0C5}"/>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1" name="Freeform 90">
              <a:extLst>
                <a:ext uri="{FF2B5EF4-FFF2-40B4-BE49-F238E27FC236}">
                  <a16:creationId xmlns:a16="http://schemas.microsoft.com/office/drawing/2014/main" id="{C06B41BD-8CD1-4D3D-990D-5F736A9A7924}"/>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2" name="Freeform 91">
              <a:extLst>
                <a:ext uri="{FF2B5EF4-FFF2-40B4-BE49-F238E27FC236}">
                  <a16:creationId xmlns:a16="http://schemas.microsoft.com/office/drawing/2014/main" id="{1D642F49-BBD5-4277-8EB1-F55BAED5060D}"/>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3" name="Freeform 92">
              <a:extLst>
                <a:ext uri="{FF2B5EF4-FFF2-40B4-BE49-F238E27FC236}">
                  <a16:creationId xmlns:a16="http://schemas.microsoft.com/office/drawing/2014/main" id="{D55D09D1-FEBA-45FD-A9C5-73081C8A8391}"/>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4" name="Freeform 93">
              <a:extLst>
                <a:ext uri="{FF2B5EF4-FFF2-40B4-BE49-F238E27FC236}">
                  <a16:creationId xmlns:a16="http://schemas.microsoft.com/office/drawing/2014/main" id="{E3E6B949-8F59-4F36-9598-B2B0AD6DEA7E}"/>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5" name="Freeform 94">
              <a:extLst>
                <a:ext uri="{FF2B5EF4-FFF2-40B4-BE49-F238E27FC236}">
                  <a16:creationId xmlns:a16="http://schemas.microsoft.com/office/drawing/2014/main" id="{609EA17F-9A4A-4C53-90E3-94F598D3A83F}"/>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6" name="Freeform 95">
              <a:extLst>
                <a:ext uri="{FF2B5EF4-FFF2-40B4-BE49-F238E27FC236}">
                  <a16:creationId xmlns:a16="http://schemas.microsoft.com/office/drawing/2014/main" id="{5FAE797F-60D7-4DC3-BDD8-3FB78A87A7F9}"/>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7" name="Freeform 96">
              <a:extLst>
                <a:ext uri="{FF2B5EF4-FFF2-40B4-BE49-F238E27FC236}">
                  <a16:creationId xmlns:a16="http://schemas.microsoft.com/office/drawing/2014/main" id="{598270FB-E765-4A79-AC2C-DDE5826DB3DF}"/>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8" name="Freeform 97">
              <a:extLst>
                <a:ext uri="{FF2B5EF4-FFF2-40B4-BE49-F238E27FC236}">
                  <a16:creationId xmlns:a16="http://schemas.microsoft.com/office/drawing/2014/main" id="{6DDDC073-8734-433C-9FE8-7E2B7C3ADBA8}"/>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9" name="Freeform 98">
              <a:extLst>
                <a:ext uri="{FF2B5EF4-FFF2-40B4-BE49-F238E27FC236}">
                  <a16:creationId xmlns:a16="http://schemas.microsoft.com/office/drawing/2014/main" id="{B4CF419B-5169-42FC-8171-1F382F4849CA}"/>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0" name="Freeform 99">
              <a:extLst>
                <a:ext uri="{FF2B5EF4-FFF2-40B4-BE49-F238E27FC236}">
                  <a16:creationId xmlns:a16="http://schemas.microsoft.com/office/drawing/2014/main" id="{07F94083-739C-423C-916F-F21935EFCCA4}"/>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1" name="Freeform 100">
              <a:extLst>
                <a:ext uri="{FF2B5EF4-FFF2-40B4-BE49-F238E27FC236}">
                  <a16:creationId xmlns:a16="http://schemas.microsoft.com/office/drawing/2014/main" id="{03E929CE-E314-4C3D-85BB-FEC0058EAFEA}"/>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2" name="Freeform 101">
              <a:extLst>
                <a:ext uri="{FF2B5EF4-FFF2-40B4-BE49-F238E27FC236}">
                  <a16:creationId xmlns:a16="http://schemas.microsoft.com/office/drawing/2014/main" id="{0420BC2C-9681-40B8-89D1-6444D87489C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3" name="Freeform 102">
              <a:extLst>
                <a:ext uri="{FF2B5EF4-FFF2-40B4-BE49-F238E27FC236}">
                  <a16:creationId xmlns:a16="http://schemas.microsoft.com/office/drawing/2014/main" id="{CEFA72E9-1BC5-4A05-B6AA-50C44EACBF4D}"/>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4" name="Freeform 103">
              <a:extLst>
                <a:ext uri="{FF2B5EF4-FFF2-40B4-BE49-F238E27FC236}">
                  <a16:creationId xmlns:a16="http://schemas.microsoft.com/office/drawing/2014/main" id="{C081E916-1CC4-4281-B6A3-CB3F8669B133}"/>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5" name="Freeform 104">
              <a:extLst>
                <a:ext uri="{FF2B5EF4-FFF2-40B4-BE49-F238E27FC236}">
                  <a16:creationId xmlns:a16="http://schemas.microsoft.com/office/drawing/2014/main" id="{5118F79D-6BEC-41BD-9DB0-C427C110A8E2}"/>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6" name="Freeform 105">
              <a:extLst>
                <a:ext uri="{FF2B5EF4-FFF2-40B4-BE49-F238E27FC236}">
                  <a16:creationId xmlns:a16="http://schemas.microsoft.com/office/drawing/2014/main" id="{A24FB05A-4675-45BC-934E-59A29CF5045A}"/>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7" name="Freeform 106">
              <a:extLst>
                <a:ext uri="{FF2B5EF4-FFF2-40B4-BE49-F238E27FC236}">
                  <a16:creationId xmlns:a16="http://schemas.microsoft.com/office/drawing/2014/main" id="{C4411355-3ED6-4909-8B68-B7762BDFD0FE}"/>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8" name="Freeform 107">
              <a:extLst>
                <a:ext uri="{FF2B5EF4-FFF2-40B4-BE49-F238E27FC236}">
                  <a16:creationId xmlns:a16="http://schemas.microsoft.com/office/drawing/2014/main" id="{2E70EDA0-5EDF-479E-9749-B15B0EE666D1}"/>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9" name="Freeform 108">
              <a:extLst>
                <a:ext uri="{FF2B5EF4-FFF2-40B4-BE49-F238E27FC236}">
                  <a16:creationId xmlns:a16="http://schemas.microsoft.com/office/drawing/2014/main" id="{9E80B64D-F76E-472B-8355-AAED14028669}"/>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0" name="Freeform 109">
              <a:extLst>
                <a:ext uri="{FF2B5EF4-FFF2-40B4-BE49-F238E27FC236}">
                  <a16:creationId xmlns:a16="http://schemas.microsoft.com/office/drawing/2014/main" id="{9C0B62E5-7DEC-4480-8ED5-DB527D526CFC}"/>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1" name="Oval 110">
              <a:extLst>
                <a:ext uri="{FF2B5EF4-FFF2-40B4-BE49-F238E27FC236}">
                  <a16:creationId xmlns:a16="http://schemas.microsoft.com/office/drawing/2014/main" id="{CFF21404-2B4D-44DE-BA9C-594FF8A66A9E}"/>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2" name="Freeform 111">
              <a:extLst>
                <a:ext uri="{FF2B5EF4-FFF2-40B4-BE49-F238E27FC236}">
                  <a16:creationId xmlns:a16="http://schemas.microsoft.com/office/drawing/2014/main" id="{9DB3AA22-00CA-44D7-9390-A7A1F8C7F12A}"/>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3" name="Freeform 112">
              <a:extLst>
                <a:ext uri="{FF2B5EF4-FFF2-40B4-BE49-F238E27FC236}">
                  <a16:creationId xmlns:a16="http://schemas.microsoft.com/office/drawing/2014/main" id="{3A2289F4-664B-45C8-AEA7-C4B8E0DAF2CA}"/>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4" name="Freeform 113">
              <a:extLst>
                <a:ext uri="{FF2B5EF4-FFF2-40B4-BE49-F238E27FC236}">
                  <a16:creationId xmlns:a16="http://schemas.microsoft.com/office/drawing/2014/main" id="{9315467E-5BB1-4218-845E-869B3A6CBD1C}"/>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5" name="Freeform 114">
              <a:extLst>
                <a:ext uri="{FF2B5EF4-FFF2-40B4-BE49-F238E27FC236}">
                  <a16:creationId xmlns:a16="http://schemas.microsoft.com/office/drawing/2014/main" id="{08E2D059-8537-4165-96EE-C0F397D51185}"/>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6" name="Freeform 115">
              <a:extLst>
                <a:ext uri="{FF2B5EF4-FFF2-40B4-BE49-F238E27FC236}">
                  <a16:creationId xmlns:a16="http://schemas.microsoft.com/office/drawing/2014/main" id="{3FD7C5AE-7B7E-4E16-8089-79D6C3B399C3}"/>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7" name="Freeform 116">
              <a:extLst>
                <a:ext uri="{FF2B5EF4-FFF2-40B4-BE49-F238E27FC236}">
                  <a16:creationId xmlns:a16="http://schemas.microsoft.com/office/drawing/2014/main" id="{6BF5B1A8-7DB5-4A02-B102-B64C4390FCD7}"/>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8" name="Freeform 117">
              <a:extLst>
                <a:ext uri="{FF2B5EF4-FFF2-40B4-BE49-F238E27FC236}">
                  <a16:creationId xmlns:a16="http://schemas.microsoft.com/office/drawing/2014/main" id="{92C7DE57-6382-4002-8D90-C643BD9F959D}"/>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9" name="Freeform 118">
              <a:extLst>
                <a:ext uri="{FF2B5EF4-FFF2-40B4-BE49-F238E27FC236}">
                  <a16:creationId xmlns:a16="http://schemas.microsoft.com/office/drawing/2014/main" id="{2420FA47-89A0-4B56-B7A6-A412FECCBC5E}"/>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0" name="Freeform 119">
              <a:extLst>
                <a:ext uri="{FF2B5EF4-FFF2-40B4-BE49-F238E27FC236}">
                  <a16:creationId xmlns:a16="http://schemas.microsoft.com/office/drawing/2014/main" id="{7A6404A1-35F1-40FC-B830-B001760F59A5}"/>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1" name="Freeform 120">
              <a:extLst>
                <a:ext uri="{FF2B5EF4-FFF2-40B4-BE49-F238E27FC236}">
                  <a16:creationId xmlns:a16="http://schemas.microsoft.com/office/drawing/2014/main" id="{D09B3B7A-D173-44A4-8777-68E3A4719A23}"/>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2" name="Freeform 121">
              <a:extLst>
                <a:ext uri="{FF2B5EF4-FFF2-40B4-BE49-F238E27FC236}">
                  <a16:creationId xmlns:a16="http://schemas.microsoft.com/office/drawing/2014/main" id="{9C6F0C19-7BA7-4AD4-A0FD-10C078A21164}"/>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3" name="Freeform 122">
              <a:extLst>
                <a:ext uri="{FF2B5EF4-FFF2-40B4-BE49-F238E27FC236}">
                  <a16:creationId xmlns:a16="http://schemas.microsoft.com/office/drawing/2014/main" id="{A91C432C-91DA-412E-9983-08883940AF46}"/>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4" name="Freeform 123">
              <a:extLst>
                <a:ext uri="{FF2B5EF4-FFF2-40B4-BE49-F238E27FC236}">
                  <a16:creationId xmlns:a16="http://schemas.microsoft.com/office/drawing/2014/main" id="{285BFC94-5C5D-43F7-BF39-6CA3FF94BB2F}"/>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5" name="Freeform 124">
              <a:extLst>
                <a:ext uri="{FF2B5EF4-FFF2-40B4-BE49-F238E27FC236}">
                  <a16:creationId xmlns:a16="http://schemas.microsoft.com/office/drawing/2014/main" id="{6595D6F3-0390-44E6-9A18-E2D60849E312}"/>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6" name="Freeform 125">
              <a:extLst>
                <a:ext uri="{FF2B5EF4-FFF2-40B4-BE49-F238E27FC236}">
                  <a16:creationId xmlns:a16="http://schemas.microsoft.com/office/drawing/2014/main" id="{DB122A8F-96CE-451C-A05D-AD3030B13F0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7" name="Freeform 126">
              <a:extLst>
                <a:ext uri="{FF2B5EF4-FFF2-40B4-BE49-F238E27FC236}">
                  <a16:creationId xmlns:a16="http://schemas.microsoft.com/office/drawing/2014/main" id="{1176BD57-71EE-4258-86DE-6946C9D080AC}"/>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8" name="Freeform 127">
              <a:extLst>
                <a:ext uri="{FF2B5EF4-FFF2-40B4-BE49-F238E27FC236}">
                  <a16:creationId xmlns:a16="http://schemas.microsoft.com/office/drawing/2014/main" id="{88542698-93CC-4DF4-BA32-18519A492F4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9" name="Freeform 128">
              <a:extLst>
                <a:ext uri="{FF2B5EF4-FFF2-40B4-BE49-F238E27FC236}">
                  <a16:creationId xmlns:a16="http://schemas.microsoft.com/office/drawing/2014/main" id="{00B3BE40-FDB0-40FE-9668-1C824C517EAF}"/>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0" name="Freeform 129">
              <a:extLst>
                <a:ext uri="{FF2B5EF4-FFF2-40B4-BE49-F238E27FC236}">
                  <a16:creationId xmlns:a16="http://schemas.microsoft.com/office/drawing/2014/main" id="{A8DB738F-3A16-4E9C-B380-3A94BCC2B07D}"/>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1" name="Freeform 130">
              <a:extLst>
                <a:ext uri="{FF2B5EF4-FFF2-40B4-BE49-F238E27FC236}">
                  <a16:creationId xmlns:a16="http://schemas.microsoft.com/office/drawing/2014/main" id="{AD6A9D5D-DAF5-43FD-8F80-1DDFFAB8524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2" name="Freeform 131">
              <a:extLst>
                <a:ext uri="{FF2B5EF4-FFF2-40B4-BE49-F238E27FC236}">
                  <a16:creationId xmlns:a16="http://schemas.microsoft.com/office/drawing/2014/main" id="{0F2C66EF-3021-4BCF-91CC-6D30CB934414}"/>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3" name="Freeform 132">
              <a:extLst>
                <a:ext uri="{FF2B5EF4-FFF2-40B4-BE49-F238E27FC236}">
                  <a16:creationId xmlns:a16="http://schemas.microsoft.com/office/drawing/2014/main" id="{5220143B-0208-4A45-980F-D7AF2656C880}"/>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4" name="Rectangle 133">
              <a:extLst>
                <a:ext uri="{FF2B5EF4-FFF2-40B4-BE49-F238E27FC236}">
                  <a16:creationId xmlns:a16="http://schemas.microsoft.com/office/drawing/2014/main" id="{CC92B7DD-A299-4810-BB0A-BA88F21444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5" name="Rectangle 134">
              <a:extLst>
                <a:ext uri="{FF2B5EF4-FFF2-40B4-BE49-F238E27FC236}">
                  <a16:creationId xmlns:a16="http://schemas.microsoft.com/office/drawing/2014/main" id="{535E9E48-DD05-43BA-8FC5-4A3A66298ED4}"/>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6" name="Freeform 135">
              <a:extLst>
                <a:ext uri="{FF2B5EF4-FFF2-40B4-BE49-F238E27FC236}">
                  <a16:creationId xmlns:a16="http://schemas.microsoft.com/office/drawing/2014/main" id="{69C13040-8A2D-40B6-93D8-C12B31F481DF}"/>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7" name="Freeform 136">
              <a:extLst>
                <a:ext uri="{FF2B5EF4-FFF2-40B4-BE49-F238E27FC236}">
                  <a16:creationId xmlns:a16="http://schemas.microsoft.com/office/drawing/2014/main" id="{3D4BCA7F-528C-4124-A3D2-5EB89EF23AB8}"/>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8" name="Freeform 137">
              <a:extLst>
                <a:ext uri="{FF2B5EF4-FFF2-40B4-BE49-F238E27FC236}">
                  <a16:creationId xmlns:a16="http://schemas.microsoft.com/office/drawing/2014/main" id="{1AE6333F-C535-4E68-B79F-BB0BDF6737B6}"/>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9" name="Freeform 138">
              <a:extLst>
                <a:ext uri="{FF2B5EF4-FFF2-40B4-BE49-F238E27FC236}">
                  <a16:creationId xmlns:a16="http://schemas.microsoft.com/office/drawing/2014/main" id="{2DE8163A-2E49-4086-9E2B-DF9AF46FB392}"/>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0" name="Freeform 139">
              <a:extLst>
                <a:ext uri="{FF2B5EF4-FFF2-40B4-BE49-F238E27FC236}">
                  <a16:creationId xmlns:a16="http://schemas.microsoft.com/office/drawing/2014/main" id="{D043B898-55C8-4202-BAF2-CEF080B0ACA5}"/>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1" name="Freeform 140">
              <a:extLst>
                <a:ext uri="{FF2B5EF4-FFF2-40B4-BE49-F238E27FC236}">
                  <a16:creationId xmlns:a16="http://schemas.microsoft.com/office/drawing/2014/main" id="{9ECD7527-A88E-412E-887D-20AF09EBC2BF}"/>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2" name="Freeform 141">
              <a:extLst>
                <a:ext uri="{FF2B5EF4-FFF2-40B4-BE49-F238E27FC236}">
                  <a16:creationId xmlns:a16="http://schemas.microsoft.com/office/drawing/2014/main" id="{58E9E6DB-360A-472F-A302-21E2B0F21594}"/>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3" name="Freeform 142">
              <a:extLst>
                <a:ext uri="{FF2B5EF4-FFF2-40B4-BE49-F238E27FC236}">
                  <a16:creationId xmlns:a16="http://schemas.microsoft.com/office/drawing/2014/main" id="{D4DAF795-99E6-46D0-9737-FE9947FB64D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4" name="Freeform 143">
              <a:extLst>
                <a:ext uri="{FF2B5EF4-FFF2-40B4-BE49-F238E27FC236}">
                  <a16:creationId xmlns:a16="http://schemas.microsoft.com/office/drawing/2014/main" id="{68603077-19DD-4D70-BA53-A13F6748FD4D}"/>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5" name="Freeform 144">
              <a:extLst>
                <a:ext uri="{FF2B5EF4-FFF2-40B4-BE49-F238E27FC236}">
                  <a16:creationId xmlns:a16="http://schemas.microsoft.com/office/drawing/2014/main" id="{1F94AFE3-C0DF-4EA4-B74B-F4C5E0B94598}"/>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6" name="Freeform 145">
              <a:extLst>
                <a:ext uri="{FF2B5EF4-FFF2-40B4-BE49-F238E27FC236}">
                  <a16:creationId xmlns:a16="http://schemas.microsoft.com/office/drawing/2014/main" id="{270E07B1-35BB-4A25-B94B-0DDEF7A1A7E1}"/>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7" name="Freeform 146">
              <a:extLst>
                <a:ext uri="{FF2B5EF4-FFF2-40B4-BE49-F238E27FC236}">
                  <a16:creationId xmlns:a16="http://schemas.microsoft.com/office/drawing/2014/main" id="{65E3DB40-38E3-4A97-8D5A-87A931C1674F}"/>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8" name="Freeform 147">
              <a:extLst>
                <a:ext uri="{FF2B5EF4-FFF2-40B4-BE49-F238E27FC236}">
                  <a16:creationId xmlns:a16="http://schemas.microsoft.com/office/drawing/2014/main" id="{9D908BFD-825B-4BAE-8C95-071BB96F66D2}"/>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9" name="Freeform 148">
              <a:extLst>
                <a:ext uri="{FF2B5EF4-FFF2-40B4-BE49-F238E27FC236}">
                  <a16:creationId xmlns:a16="http://schemas.microsoft.com/office/drawing/2014/main" id="{D676FB0F-7FAB-4922-B9E1-F124D7F78A1E}"/>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0" name="Freeform 149">
              <a:extLst>
                <a:ext uri="{FF2B5EF4-FFF2-40B4-BE49-F238E27FC236}">
                  <a16:creationId xmlns:a16="http://schemas.microsoft.com/office/drawing/2014/main" id="{C2805513-FE18-4CB3-8267-5774DDD671DC}"/>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1" name="Freeform 150">
              <a:extLst>
                <a:ext uri="{FF2B5EF4-FFF2-40B4-BE49-F238E27FC236}">
                  <a16:creationId xmlns:a16="http://schemas.microsoft.com/office/drawing/2014/main" id="{15071086-C2AE-48FD-B532-E8D245994566}"/>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52" name="Group 153">
            <a:extLst>
              <a:ext uri="{FF2B5EF4-FFF2-40B4-BE49-F238E27FC236}">
                <a16:creationId xmlns:a16="http://schemas.microsoft.com/office/drawing/2014/main" id="{36F81448-D94E-4542-96B3-E71379022A63}"/>
              </a:ext>
            </a:extLst>
          </p:cNvPr>
          <p:cNvGrpSpPr>
            <a:grpSpLocks noChangeAspect="1"/>
          </p:cNvGrpSpPr>
          <p:nvPr userDrawn="1"/>
        </p:nvGrpSpPr>
        <p:grpSpPr bwMode="auto">
          <a:xfrm>
            <a:off x="11746178" y="459314"/>
            <a:ext cx="445823" cy="658813"/>
            <a:chOff x="8871" y="159"/>
            <a:chExt cx="337" cy="498"/>
          </a:xfrm>
          <a:solidFill>
            <a:schemeClr val="tx2">
              <a:lumMod val="65000"/>
              <a:lumOff val="35000"/>
            </a:schemeClr>
          </a:solidFill>
        </p:grpSpPr>
        <p:sp>
          <p:nvSpPr>
            <p:cNvPr id="153" name="Rectangle 154">
              <a:extLst>
                <a:ext uri="{FF2B5EF4-FFF2-40B4-BE49-F238E27FC236}">
                  <a16:creationId xmlns:a16="http://schemas.microsoft.com/office/drawing/2014/main" id="{5BD98862-ABBE-419A-9ED7-F66DBE5A43EB}"/>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4" name="Rectangle 155">
              <a:extLst>
                <a:ext uri="{FF2B5EF4-FFF2-40B4-BE49-F238E27FC236}">
                  <a16:creationId xmlns:a16="http://schemas.microsoft.com/office/drawing/2014/main" id="{1E6F6DF3-7E41-4334-B917-C0274FF89801}"/>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5" name="Rectangle 156">
              <a:extLst>
                <a:ext uri="{FF2B5EF4-FFF2-40B4-BE49-F238E27FC236}">
                  <a16:creationId xmlns:a16="http://schemas.microsoft.com/office/drawing/2014/main" id="{BB8E3A8E-884B-4C37-9776-B1381545C217}"/>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6" name="Rectangle 157">
              <a:extLst>
                <a:ext uri="{FF2B5EF4-FFF2-40B4-BE49-F238E27FC236}">
                  <a16:creationId xmlns:a16="http://schemas.microsoft.com/office/drawing/2014/main" id="{B71C2889-91B5-4FCC-8378-50916C47DE51}"/>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7" name="Rectangle 158">
              <a:extLst>
                <a:ext uri="{FF2B5EF4-FFF2-40B4-BE49-F238E27FC236}">
                  <a16:creationId xmlns:a16="http://schemas.microsoft.com/office/drawing/2014/main" id="{7CF2E1E0-F766-4168-AD8F-AD9ED0720B6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8" name="Rectangle 159">
              <a:extLst>
                <a:ext uri="{FF2B5EF4-FFF2-40B4-BE49-F238E27FC236}">
                  <a16:creationId xmlns:a16="http://schemas.microsoft.com/office/drawing/2014/main" id="{5BFC6FD7-77E0-401C-8964-758FD750EB6D}"/>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9" name="Rectangle 160">
              <a:extLst>
                <a:ext uri="{FF2B5EF4-FFF2-40B4-BE49-F238E27FC236}">
                  <a16:creationId xmlns:a16="http://schemas.microsoft.com/office/drawing/2014/main" id="{6CF1D2A1-40CB-4C7D-9536-DE52E693B1D0}"/>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0" name="Rectangle 161">
              <a:extLst>
                <a:ext uri="{FF2B5EF4-FFF2-40B4-BE49-F238E27FC236}">
                  <a16:creationId xmlns:a16="http://schemas.microsoft.com/office/drawing/2014/main" id="{BDFFD2A6-5604-4DE6-AEBD-BD304B487F3B}"/>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1" name="Rectangle 162">
              <a:extLst>
                <a:ext uri="{FF2B5EF4-FFF2-40B4-BE49-F238E27FC236}">
                  <a16:creationId xmlns:a16="http://schemas.microsoft.com/office/drawing/2014/main" id="{CF00D7F2-608B-4897-9C1E-CCAAD0E14FBF}"/>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2" name="Rectangle 163">
              <a:extLst>
                <a:ext uri="{FF2B5EF4-FFF2-40B4-BE49-F238E27FC236}">
                  <a16:creationId xmlns:a16="http://schemas.microsoft.com/office/drawing/2014/main" id="{5BAD562D-55E7-40CB-8F41-0BB1EC448E5F}"/>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3" name="Rectangle 164">
              <a:extLst>
                <a:ext uri="{FF2B5EF4-FFF2-40B4-BE49-F238E27FC236}">
                  <a16:creationId xmlns:a16="http://schemas.microsoft.com/office/drawing/2014/main" id="{96F3B7DE-43AF-4142-AE05-CD2013EECA12}"/>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4" name="Rectangle 165">
              <a:extLst>
                <a:ext uri="{FF2B5EF4-FFF2-40B4-BE49-F238E27FC236}">
                  <a16:creationId xmlns:a16="http://schemas.microsoft.com/office/drawing/2014/main" id="{9EC14215-ADCF-4F6F-88BF-59851BE9FB75}"/>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5" name="Rectangle 166">
              <a:extLst>
                <a:ext uri="{FF2B5EF4-FFF2-40B4-BE49-F238E27FC236}">
                  <a16:creationId xmlns:a16="http://schemas.microsoft.com/office/drawing/2014/main" id="{B62E9C6D-361C-4C22-B25E-BF8409C977C0}"/>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6" name="Rectangle 167">
              <a:extLst>
                <a:ext uri="{FF2B5EF4-FFF2-40B4-BE49-F238E27FC236}">
                  <a16:creationId xmlns:a16="http://schemas.microsoft.com/office/drawing/2014/main" id="{123121E2-0A37-40D5-B48C-97EEAE6003F3}"/>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7" name="Rectangle 168">
              <a:extLst>
                <a:ext uri="{FF2B5EF4-FFF2-40B4-BE49-F238E27FC236}">
                  <a16:creationId xmlns:a16="http://schemas.microsoft.com/office/drawing/2014/main" id="{A5980273-8A7F-4FFA-898E-7CDB9BA4DE4C}"/>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8" name="Rectangle 169">
              <a:extLst>
                <a:ext uri="{FF2B5EF4-FFF2-40B4-BE49-F238E27FC236}">
                  <a16:creationId xmlns:a16="http://schemas.microsoft.com/office/drawing/2014/main" id="{6F06D2A9-9AC6-4D38-B68B-44A74FBFD5B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9" name="Rectangle 170">
              <a:extLst>
                <a:ext uri="{FF2B5EF4-FFF2-40B4-BE49-F238E27FC236}">
                  <a16:creationId xmlns:a16="http://schemas.microsoft.com/office/drawing/2014/main" id="{8A07D2E9-7EF3-4F3D-87F9-4CCF23A471EB}"/>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0" name="Rectangle 171">
              <a:extLst>
                <a:ext uri="{FF2B5EF4-FFF2-40B4-BE49-F238E27FC236}">
                  <a16:creationId xmlns:a16="http://schemas.microsoft.com/office/drawing/2014/main" id="{43DB3167-90A9-4B6F-AAC3-7473E9B6AB68}"/>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dirty="0">
                <a:solidFill>
                  <a:srgbClr val="000000"/>
                </a:solidFill>
                <a:latin typeface="Arial"/>
              </a:endParaRPr>
            </a:p>
          </p:txBody>
        </p:sp>
        <p:sp>
          <p:nvSpPr>
            <p:cNvPr id="171" name="Rectangle 172">
              <a:extLst>
                <a:ext uri="{FF2B5EF4-FFF2-40B4-BE49-F238E27FC236}">
                  <a16:creationId xmlns:a16="http://schemas.microsoft.com/office/drawing/2014/main" id="{83598C1D-4F5E-4297-AE76-522F46851269}"/>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2" name="Rectangle 173">
              <a:extLst>
                <a:ext uri="{FF2B5EF4-FFF2-40B4-BE49-F238E27FC236}">
                  <a16:creationId xmlns:a16="http://schemas.microsoft.com/office/drawing/2014/main" id="{1D3DACDB-42BE-4623-9E5C-1D7239773F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3" name="Rectangle 174">
              <a:extLst>
                <a:ext uri="{FF2B5EF4-FFF2-40B4-BE49-F238E27FC236}">
                  <a16:creationId xmlns:a16="http://schemas.microsoft.com/office/drawing/2014/main" id="{9D272F80-C8C1-40C3-A57D-DB78FF5AB284}"/>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4" name="Rectangle 175">
              <a:extLst>
                <a:ext uri="{FF2B5EF4-FFF2-40B4-BE49-F238E27FC236}">
                  <a16:creationId xmlns:a16="http://schemas.microsoft.com/office/drawing/2014/main" id="{E3388151-6B3E-4D7C-9828-056809E40FCE}"/>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5" name="Rectangle 176">
              <a:extLst>
                <a:ext uri="{FF2B5EF4-FFF2-40B4-BE49-F238E27FC236}">
                  <a16:creationId xmlns:a16="http://schemas.microsoft.com/office/drawing/2014/main" id="{B1B6B9AE-F7B9-439F-A9AD-45F514D4DDC4}"/>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6" name="Rectangle 177">
              <a:extLst>
                <a:ext uri="{FF2B5EF4-FFF2-40B4-BE49-F238E27FC236}">
                  <a16:creationId xmlns:a16="http://schemas.microsoft.com/office/drawing/2014/main" id="{E3DB98A4-AD0A-4B4C-9721-063E2DD0DC8A}"/>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77" name="Group 975">
            <a:extLst>
              <a:ext uri="{FF2B5EF4-FFF2-40B4-BE49-F238E27FC236}">
                <a16:creationId xmlns:a16="http://schemas.microsoft.com/office/drawing/2014/main" id="{2FAFC66B-5870-4608-92D2-44F8E5AB11F6}"/>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78" name="Freeform 976">
              <a:extLst>
                <a:ext uri="{FF2B5EF4-FFF2-40B4-BE49-F238E27FC236}">
                  <a16:creationId xmlns:a16="http://schemas.microsoft.com/office/drawing/2014/main" id="{D5ABD296-AD38-4455-898D-D2D17EA300C7}"/>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9" name="Freeform 977">
              <a:extLst>
                <a:ext uri="{FF2B5EF4-FFF2-40B4-BE49-F238E27FC236}">
                  <a16:creationId xmlns:a16="http://schemas.microsoft.com/office/drawing/2014/main" id="{2281EDA5-5E14-4B65-9D83-CDB0EEE54A7B}"/>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0" name="Freeform 978">
              <a:extLst>
                <a:ext uri="{FF2B5EF4-FFF2-40B4-BE49-F238E27FC236}">
                  <a16:creationId xmlns:a16="http://schemas.microsoft.com/office/drawing/2014/main" id="{6444985B-B59B-4E3A-854B-130A9956E5C1}"/>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1" name="Freeform 979">
              <a:extLst>
                <a:ext uri="{FF2B5EF4-FFF2-40B4-BE49-F238E27FC236}">
                  <a16:creationId xmlns:a16="http://schemas.microsoft.com/office/drawing/2014/main" id="{2A214E89-7957-4726-B341-C178DA851C7B}"/>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2" name="Freeform 980">
              <a:extLst>
                <a:ext uri="{FF2B5EF4-FFF2-40B4-BE49-F238E27FC236}">
                  <a16:creationId xmlns:a16="http://schemas.microsoft.com/office/drawing/2014/main" id="{F68A882E-7ED7-42D1-8F8A-96E99CA80101}"/>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3" name="Freeform 981">
              <a:extLst>
                <a:ext uri="{FF2B5EF4-FFF2-40B4-BE49-F238E27FC236}">
                  <a16:creationId xmlns:a16="http://schemas.microsoft.com/office/drawing/2014/main" id="{2D1A51B4-01F3-463B-97AC-F958747736BA}"/>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4" name="Freeform 982">
              <a:extLst>
                <a:ext uri="{FF2B5EF4-FFF2-40B4-BE49-F238E27FC236}">
                  <a16:creationId xmlns:a16="http://schemas.microsoft.com/office/drawing/2014/main" id="{57ED592C-FDB4-4CEB-9330-5722B72088DB}"/>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5" name="Freeform 983">
              <a:extLst>
                <a:ext uri="{FF2B5EF4-FFF2-40B4-BE49-F238E27FC236}">
                  <a16:creationId xmlns:a16="http://schemas.microsoft.com/office/drawing/2014/main" id="{3F18A493-9750-4FD0-83D5-01A08ADC6CD2}"/>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6" name="Freeform 984">
              <a:extLst>
                <a:ext uri="{FF2B5EF4-FFF2-40B4-BE49-F238E27FC236}">
                  <a16:creationId xmlns:a16="http://schemas.microsoft.com/office/drawing/2014/main" id="{BAFCA320-AF15-4D9D-8B23-8AA863FAD397}"/>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7" name="Freeform 985">
              <a:extLst>
                <a:ext uri="{FF2B5EF4-FFF2-40B4-BE49-F238E27FC236}">
                  <a16:creationId xmlns:a16="http://schemas.microsoft.com/office/drawing/2014/main" id="{49AC0CDF-1D3D-453E-8970-A1954FDDFE07}"/>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8" name="Freeform 986">
              <a:extLst>
                <a:ext uri="{FF2B5EF4-FFF2-40B4-BE49-F238E27FC236}">
                  <a16:creationId xmlns:a16="http://schemas.microsoft.com/office/drawing/2014/main" id="{E1997A04-8674-4C0C-92D1-358BF632A171}"/>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9" name="Freeform 987">
              <a:extLst>
                <a:ext uri="{FF2B5EF4-FFF2-40B4-BE49-F238E27FC236}">
                  <a16:creationId xmlns:a16="http://schemas.microsoft.com/office/drawing/2014/main" id="{340ADCDB-2F3D-4D4D-B528-4C3C5D6EEBE1}"/>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0" name="Freeform 988">
              <a:extLst>
                <a:ext uri="{FF2B5EF4-FFF2-40B4-BE49-F238E27FC236}">
                  <a16:creationId xmlns:a16="http://schemas.microsoft.com/office/drawing/2014/main" id="{5B21F42E-164D-431C-A94F-E07CDCEE9F3D}"/>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1" name="Freeform 989">
              <a:extLst>
                <a:ext uri="{FF2B5EF4-FFF2-40B4-BE49-F238E27FC236}">
                  <a16:creationId xmlns:a16="http://schemas.microsoft.com/office/drawing/2014/main" id="{892F31E5-052E-4DDE-82F1-12D4C4CA1965}"/>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2" name="Freeform 990">
              <a:extLst>
                <a:ext uri="{FF2B5EF4-FFF2-40B4-BE49-F238E27FC236}">
                  <a16:creationId xmlns:a16="http://schemas.microsoft.com/office/drawing/2014/main" id="{BE2AE739-5AE6-4A34-ACB4-775C91C12A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3" name="Freeform 991">
              <a:extLst>
                <a:ext uri="{FF2B5EF4-FFF2-40B4-BE49-F238E27FC236}">
                  <a16:creationId xmlns:a16="http://schemas.microsoft.com/office/drawing/2014/main" id="{01CBA99D-568E-4750-9C8B-5DFD6AB95F3D}"/>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4" name="Freeform 992">
              <a:extLst>
                <a:ext uri="{FF2B5EF4-FFF2-40B4-BE49-F238E27FC236}">
                  <a16:creationId xmlns:a16="http://schemas.microsoft.com/office/drawing/2014/main" id="{20982405-5BA5-4CAF-9A0B-0FF070875D4E}"/>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5" name="Freeform 993">
              <a:extLst>
                <a:ext uri="{FF2B5EF4-FFF2-40B4-BE49-F238E27FC236}">
                  <a16:creationId xmlns:a16="http://schemas.microsoft.com/office/drawing/2014/main" id="{EE1F6B0C-9F9A-443A-911B-5E75890D7BD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6" name="Freeform 994">
              <a:extLst>
                <a:ext uri="{FF2B5EF4-FFF2-40B4-BE49-F238E27FC236}">
                  <a16:creationId xmlns:a16="http://schemas.microsoft.com/office/drawing/2014/main" id="{194C2BD4-4F14-446B-9ADB-93E984D26B9F}"/>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7" name="Freeform 995">
              <a:extLst>
                <a:ext uri="{FF2B5EF4-FFF2-40B4-BE49-F238E27FC236}">
                  <a16:creationId xmlns:a16="http://schemas.microsoft.com/office/drawing/2014/main" id="{226BD73D-9AB5-4A61-AFBA-C45655693085}"/>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8" name="Freeform 996">
              <a:extLst>
                <a:ext uri="{FF2B5EF4-FFF2-40B4-BE49-F238E27FC236}">
                  <a16:creationId xmlns:a16="http://schemas.microsoft.com/office/drawing/2014/main" id="{86137A9D-3A3D-4467-B73A-2B73206DC04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9" name="Freeform 997">
              <a:extLst>
                <a:ext uri="{FF2B5EF4-FFF2-40B4-BE49-F238E27FC236}">
                  <a16:creationId xmlns:a16="http://schemas.microsoft.com/office/drawing/2014/main" id="{9B018064-FA20-4851-9A98-5A62E6172AA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0" name="Freeform 998">
              <a:extLst>
                <a:ext uri="{FF2B5EF4-FFF2-40B4-BE49-F238E27FC236}">
                  <a16:creationId xmlns:a16="http://schemas.microsoft.com/office/drawing/2014/main" id="{5786D4FA-3355-4568-9D5A-9E54DE36FE3C}"/>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1" name="Freeform 999">
              <a:extLst>
                <a:ext uri="{FF2B5EF4-FFF2-40B4-BE49-F238E27FC236}">
                  <a16:creationId xmlns:a16="http://schemas.microsoft.com/office/drawing/2014/main" id="{29F2C846-4505-4925-AE7C-00E6FFB3F751}"/>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2" name="Freeform 1000">
              <a:extLst>
                <a:ext uri="{FF2B5EF4-FFF2-40B4-BE49-F238E27FC236}">
                  <a16:creationId xmlns:a16="http://schemas.microsoft.com/office/drawing/2014/main" id="{99D3F5B0-9DA0-4400-BF4D-D8789E0EA168}"/>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3" name="Freeform 1001">
              <a:extLst>
                <a:ext uri="{FF2B5EF4-FFF2-40B4-BE49-F238E27FC236}">
                  <a16:creationId xmlns:a16="http://schemas.microsoft.com/office/drawing/2014/main" id="{B3EFD51E-3DAF-4D0A-8326-609DF6C39F60}"/>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4" name="Freeform 1002">
              <a:extLst>
                <a:ext uri="{FF2B5EF4-FFF2-40B4-BE49-F238E27FC236}">
                  <a16:creationId xmlns:a16="http://schemas.microsoft.com/office/drawing/2014/main" id="{A504525B-5E50-4686-94DB-275B1F7AFB6A}"/>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5" name="Freeform 1003">
              <a:extLst>
                <a:ext uri="{FF2B5EF4-FFF2-40B4-BE49-F238E27FC236}">
                  <a16:creationId xmlns:a16="http://schemas.microsoft.com/office/drawing/2014/main" id="{A5425735-349D-4005-BFB0-35118D2F13A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6" name="Freeform 1004">
              <a:extLst>
                <a:ext uri="{FF2B5EF4-FFF2-40B4-BE49-F238E27FC236}">
                  <a16:creationId xmlns:a16="http://schemas.microsoft.com/office/drawing/2014/main" id="{D43D3FE1-AF04-4911-92DD-A9E19288592D}"/>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7" name="Freeform 1005">
              <a:extLst>
                <a:ext uri="{FF2B5EF4-FFF2-40B4-BE49-F238E27FC236}">
                  <a16:creationId xmlns:a16="http://schemas.microsoft.com/office/drawing/2014/main" id="{0575AB6E-7726-4516-B555-344EC33272EF}"/>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8" name="Freeform 1006">
              <a:extLst>
                <a:ext uri="{FF2B5EF4-FFF2-40B4-BE49-F238E27FC236}">
                  <a16:creationId xmlns:a16="http://schemas.microsoft.com/office/drawing/2014/main" id="{C0DCD29F-DCBF-40F8-B4FA-DFD589C36798}"/>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9" name="Freeform 1007">
              <a:extLst>
                <a:ext uri="{FF2B5EF4-FFF2-40B4-BE49-F238E27FC236}">
                  <a16:creationId xmlns:a16="http://schemas.microsoft.com/office/drawing/2014/main" id="{EED455DE-8CAF-4998-B790-E8B761996252}"/>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0" name="Freeform 1008">
              <a:extLst>
                <a:ext uri="{FF2B5EF4-FFF2-40B4-BE49-F238E27FC236}">
                  <a16:creationId xmlns:a16="http://schemas.microsoft.com/office/drawing/2014/main" id="{AA31173A-656E-4FF3-84F5-85AF64FD3882}"/>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1" name="Freeform 1009">
              <a:extLst>
                <a:ext uri="{FF2B5EF4-FFF2-40B4-BE49-F238E27FC236}">
                  <a16:creationId xmlns:a16="http://schemas.microsoft.com/office/drawing/2014/main" id="{DA737DD0-E828-4A86-8A8D-AA8E31EF3490}"/>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2" name="Freeform 1010">
              <a:extLst>
                <a:ext uri="{FF2B5EF4-FFF2-40B4-BE49-F238E27FC236}">
                  <a16:creationId xmlns:a16="http://schemas.microsoft.com/office/drawing/2014/main" id="{1048952A-16EF-4508-BC3F-914D6862D66A}"/>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3" name="Freeform 1011">
              <a:extLst>
                <a:ext uri="{FF2B5EF4-FFF2-40B4-BE49-F238E27FC236}">
                  <a16:creationId xmlns:a16="http://schemas.microsoft.com/office/drawing/2014/main" id="{2B0E7C16-42C5-40E1-B4F0-BAFFF660AB5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4" name="Freeform 1012">
              <a:extLst>
                <a:ext uri="{FF2B5EF4-FFF2-40B4-BE49-F238E27FC236}">
                  <a16:creationId xmlns:a16="http://schemas.microsoft.com/office/drawing/2014/main" id="{342812DB-886D-447C-B70D-45FD4922C971}"/>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5" name="Freeform 1013">
              <a:extLst>
                <a:ext uri="{FF2B5EF4-FFF2-40B4-BE49-F238E27FC236}">
                  <a16:creationId xmlns:a16="http://schemas.microsoft.com/office/drawing/2014/main" id="{CB3E3EDE-F2EE-4C60-96A2-C783B4E50042}"/>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6" name="Freeform 1014">
              <a:extLst>
                <a:ext uri="{FF2B5EF4-FFF2-40B4-BE49-F238E27FC236}">
                  <a16:creationId xmlns:a16="http://schemas.microsoft.com/office/drawing/2014/main" id="{8E270F85-38A1-4580-A07C-6618F7AA547E}"/>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7" name="Freeform 1015">
              <a:extLst>
                <a:ext uri="{FF2B5EF4-FFF2-40B4-BE49-F238E27FC236}">
                  <a16:creationId xmlns:a16="http://schemas.microsoft.com/office/drawing/2014/main" id="{DB236730-3BB7-46D0-9882-8CFC6292AFD7}"/>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8" name="Freeform 1016">
              <a:extLst>
                <a:ext uri="{FF2B5EF4-FFF2-40B4-BE49-F238E27FC236}">
                  <a16:creationId xmlns:a16="http://schemas.microsoft.com/office/drawing/2014/main" id="{0D6C68CA-75F7-4E47-ABB3-3325163C7A5E}"/>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9" name="Freeform 1017">
              <a:extLst>
                <a:ext uri="{FF2B5EF4-FFF2-40B4-BE49-F238E27FC236}">
                  <a16:creationId xmlns:a16="http://schemas.microsoft.com/office/drawing/2014/main" id="{E0E73D64-0188-4723-BB84-3C2C62B11803}"/>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0" name="Freeform 1018">
              <a:extLst>
                <a:ext uri="{FF2B5EF4-FFF2-40B4-BE49-F238E27FC236}">
                  <a16:creationId xmlns:a16="http://schemas.microsoft.com/office/drawing/2014/main" id="{3FAAE227-B383-4F7A-BC62-DB6F44B9E1F2}"/>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1" name="Freeform 1019">
              <a:extLst>
                <a:ext uri="{FF2B5EF4-FFF2-40B4-BE49-F238E27FC236}">
                  <a16:creationId xmlns:a16="http://schemas.microsoft.com/office/drawing/2014/main" id="{5C06A3AE-930C-4F7A-8099-BCA8BF7C1F6A}"/>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2" name="Freeform 1020">
              <a:extLst>
                <a:ext uri="{FF2B5EF4-FFF2-40B4-BE49-F238E27FC236}">
                  <a16:creationId xmlns:a16="http://schemas.microsoft.com/office/drawing/2014/main" id="{F98AD66C-A59F-4132-9EB0-F4F1C3896CE1}"/>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3" name="Freeform 1021">
              <a:extLst>
                <a:ext uri="{FF2B5EF4-FFF2-40B4-BE49-F238E27FC236}">
                  <a16:creationId xmlns:a16="http://schemas.microsoft.com/office/drawing/2014/main" id="{2797F300-8FCA-4D1A-B79C-65F5C54CBE32}"/>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4" name="Freeform 1022">
              <a:extLst>
                <a:ext uri="{FF2B5EF4-FFF2-40B4-BE49-F238E27FC236}">
                  <a16:creationId xmlns:a16="http://schemas.microsoft.com/office/drawing/2014/main" id="{E39A2A4E-D033-4138-B134-B522BB10CE32}"/>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5" name="Freeform 1023">
              <a:extLst>
                <a:ext uri="{FF2B5EF4-FFF2-40B4-BE49-F238E27FC236}">
                  <a16:creationId xmlns:a16="http://schemas.microsoft.com/office/drawing/2014/main" id="{9E718DC8-DE84-4E39-A7FA-D413F7DEAA8E}"/>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6" name="Freeform 1024">
              <a:extLst>
                <a:ext uri="{FF2B5EF4-FFF2-40B4-BE49-F238E27FC236}">
                  <a16:creationId xmlns:a16="http://schemas.microsoft.com/office/drawing/2014/main" id="{504B2E9D-8084-4161-B147-24841E227291}"/>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7" name="Freeform 1025">
              <a:extLst>
                <a:ext uri="{FF2B5EF4-FFF2-40B4-BE49-F238E27FC236}">
                  <a16:creationId xmlns:a16="http://schemas.microsoft.com/office/drawing/2014/main" id="{C15A3579-5DBA-446A-BA34-4EB9495DDF56}"/>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8" name="Freeform 1026">
              <a:extLst>
                <a:ext uri="{FF2B5EF4-FFF2-40B4-BE49-F238E27FC236}">
                  <a16:creationId xmlns:a16="http://schemas.microsoft.com/office/drawing/2014/main" id="{E838996E-5C79-4F1C-ADA3-2E391EC2CBD1}"/>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9" name="Freeform 1027">
              <a:extLst>
                <a:ext uri="{FF2B5EF4-FFF2-40B4-BE49-F238E27FC236}">
                  <a16:creationId xmlns:a16="http://schemas.microsoft.com/office/drawing/2014/main" id="{0A25BC86-E1C9-4346-AB91-36A7A72A13B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0" name="Freeform 1028">
              <a:extLst>
                <a:ext uri="{FF2B5EF4-FFF2-40B4-BE49-F238E27FC236}">
                  <a16:creationId xmlns:a16="http://schemas.microsoft.com/office/drawing/2014/main" id="{3ABB7A9A-5333-4FFB-9A10-B995D2AEB667}"/>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1" name="Freeform 1029">
              <a:extLst>
                <a:ext uri="{FF2B5EF4-FFF2-40B4-BE49-F238E27FC236}">
                  <a16:creationId xmlns:a16="http://schemas.microsoft.com/office/drawing/2014/main" id="{F9914F50-E630-4AA0-81DE-A9100D1BFA27}"/>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2" name="Freeform 1030">
              <a:extLst>
                <a:ext uri="{FF2B5EF4-FFF2-40B4-BE49-F238E27FC236}">
                  <a16:creationId xmlns:a16="http://schemas.microsoft.com/office/drawing/2014/main" id="{F21EE91E-974F-4D2F-93DC-7242107AEAE5}"/>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3" name="Freeform 1031">
              <a:extLst>
                <a:ext uri="{FF2B5EF4-FFF2-40B4-BE49-F238E27FC236}">
                  <a16:creationId xmlns:a16="http://schemas.microsoft.com/office/drawing/2014/main" id="{2687B292-972B-4C0C-844C-093D17C0ADF4}"/>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4" name="Freeform 1032">
              <a:extLst>
                <a:ext uri="{FF2B5EF4-FFF2-40B4-BE49-F238E27FC236}">
                  <a16:creationId xmlns:a16="http://schemas.microsoft.com/office/drawing/2014/main" id="{55DF9D95-1C09-4948-B984-E44D3AA69FF6}"/>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5" name="Freeform 1033">
              <a:extLst>
                <a:ext uri="{FF2B5EF4-FFF2-40B4-BE49-F238E27FC236}">
                  <a16:creationId xmlns:a16="http://schemas.microsoft.com/office/drawing/2014/main" id="{E307B591-1DA5-4809-8166-27CFAC113661}"/>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6" name="Freeform 1034">
              <a:extLst>
                <a:ext uri="{FF2B5EF4-FFF2-40B4-BE49-F238E27FC236}">
                  <a16:creationId xmlns:a16="http://schemas.microsoft.com/office/drawing/2014/main" id="{7F1C2441-2F77-423D-B4E2-3CE3BE1DC0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7" name="Freeform 1035">
              <a:extLst>
                <a:ext uri="{FF2B5EF4-FFF2-40B4-BE49-F238E27FC236}">
                  <a16:creationId xmlns:a16="http://schemas.microsoft.com/office/drawing/2014/main" id="{C11EE582-55A5-419E-AAB8-5B42EA130A3B}"/>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8" name="Freeform 1036">
              <a:extLst>
                <a:ext uri="{FF2B5EF4-FFF2-40B4-BE49-F238E27FC236}">
                  <a16:creationId xmlns:a16="http://schemas.microsoft.com/office/drawing/2014/main" id="{6FB51C8D-4EB6-4910-9207-29C694FE089E}"/>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9" name="Freeform 1037">
              <a:extLst>
                <a:ext uri="{FF2B5EF4-FFF2-40B4-BE49-F238E27FC236}">
                  <a16:creationId xmlns:a16="http://schemas.microsoft.com/office/drawing/2014/main" id="{65F94E88-6518-4578-93D4-E225E929250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0" name="Freeform 1038">
              <a:extLst>
                <a:ext uri="{FF2B5EF4-FFF2-40B4-BE49-F238E27FC236}">
                  <a16:creationId xmlns:a16="http://schemas.microsoft.com/office/drawing/2014/main" id="{DD3A4AA4-D180-4BF5-A6FE-50E38F81A52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1" name="Freeform 1039">
              <a:extLst>
                <a:ext uri="{FF2B5EF4-FFF2-40B4-BE49-F238E27FC236}">
                  <a16:creationId xmlns:a16="http://schemas.microsoft.com/office/drawing/2014/main" id="{43786456-1CAB-44B0-9A95-7675D654755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2" name="Freeform 1040">
              <a:extLst>
                <a:ext uri="{FF2B5EF4-FFF2-40B4-BE49-F238E27FC236}">
                  <a16:creationId xmlns:a16="http://schemas.microsoft.com/office/drawing/2014/main" id="{3D4BBFA8-6894-406B-B5D4-E0006281EC89}"/>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3" name="Freeform 1041">
              <a:extLst>
                <a:ext uri="{FF2B5EF4-FFF2-40B4-BE49-F238E27FC236}">
                  <a16:creationId xmlns:a16="http://schemas.microsoft.com/office/drawing/2014/main" id="{4359C459-3932-4837-8FD1-375903AF67BC}"/>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4" name="Freeform 1042">
              <a:extLst>
                <a:ext uri="{FF2B5EF4-FFF2-40B4-BE49-F238E27FC236}">
                  <a16:creationId xmlns:a16="http://schemas.microsoft.com/office/drawing/2014/main" id="{86AC7659-CC8C-45DB-8517-BBB360D6A12B}"/>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5" name="Freeform 1043">
              <a:extLst>
                <a:ext uri="{FF2B5EF4-FFF2-40B4-BE49-F238E27FC236}">
                  <a16:creationId xmlns:a16="http://schemas.microsoft.com/office/drawing/2014/main" id="{AB18EAC0-F0AD-4480-945E-E819B8180B0C}"/>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6" name="Freeform 1044">
              <a:extLst>
                <a:ext uri="{FF2B5EF4-FFF2-40B4-BE49-F238E27FC236}">
                  <a16:creationId xmlns:a16="http://schemas.microsoft.com/office/drawing/2014/main" id="{BC2019E5-137A-493F-9771-1D97287AA7E3}"/>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7" name="Freeform 1045">
              <a:extLst>
                <a:ext uri="{FF2B5EF4-FFF2-40B4-BE49-F238E27FC236}">
                  <a16:creationId xmlns:a16="http://schemas.microsoft.com/office/drawing/2014/main" id="{16FF8EFF-8E60-4AB7-9DC3-DD743D9EEC69}"/>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8" name="Freeform 1046">
              <a:extLst>
                <a:ext uri="{FF2B5EF4-FFF2-40B4-BE49-F238E27FC236}">
                  <a16:creationId xmlns:a16="http://schemas.microsoft.com/office/drawing/2014/main" id="{2AC37ABC-6F1A-4E04-B334-C762E44B2D6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9" name="Freeform 1047">
              <a:extLst>
                <a:ext uri="{FF2B5EF4-FFF2-40B4-BE49-F238E27FC236}">
                  <a16:creationId xmlns:a16="http://schemas.microsoft.com/office/drawing/2014/main" id="{55710D18-6766-4D4F-A398-1560E8B529D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0" name="Freeform 1048">
              <a:extLst>
                <a:ext uri="{FF2B5EF4-FFF2-40B4-BE49-F238E27FC236}">
                  <a16:creationId xmlns:a16="http://schemas.microsoft.com/office/drawing/2014/main" id="{5409CA1C-41D1-48D4-9857-3D594BC93DE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1" name="Freeform 1049">
              <a:extLst>
                <a:ext uri="{FF2B5EF4-FFF2-40B4-BE49-F238E27FC236}">
                  <a16:creationId xmlns:a16="http://schemas.microsoft.com/office/drawing/2014/main" id="{AECF3CBB-1B1E-412B-8B47-A075C14D8833}"/>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2" name="Freeform 1050">
              <a:extLst>
                <a:ext uri="{FF2B5EF4-FFF2-40B4-BE49-F238E27FC236}">
                  <a16:creationId xmlns:a16="http://schemas.microsoft.com/office/drawing/2014/main" id="{7856B977-D27A-4CC0-9441-7E1DA9B82201}"/>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3" name="Freeform 1051">
              <a:extLst>
                <a:ext uri="{FF2B5EF4-FFF2-40B4-BE49-F238E27FC236}">
                  <a16:creationId xmlns:a16="http://schemas.microsoft.com/office/drawing/2014/main" id="{372B232F-7768-4F37-8949-BA6D49242F35}"/>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4" name="Freeform 1052">
              <a:extLst>
                <a:ext uri="{FF2B5EF4-FFF2-40B4-BE49-F238E27FC236}">
                  <a16:creationId xmlns:a16="http://schemas.microsoft.com/office/drawing/2014/main" id="{CCEDCC8B-CB46-4662-8D9F-70CF9BA43166}"/>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5" name="Freeform 1053">
              <a:extLst>
                <a:ext uri="{FF2B5EF4-FFF2-40B4-BE49-F238E27FC236}">
                  <a16:creationId xmlns:a16="http://schemas.microsoft.com/office/drawing/2014/main" id="{FD540244-6982-4224-AD73-BEC2493F9307}"/>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6" name="Freeform 1054">
              <a:extLst>
                <a:ext uri="{FF2B5EF4-FFF2-40B4-BE49-F238E27FC236}">
                  <a16:creationId xmlns:a16="http://schemas.microsoft.com/office/drawing/2014/main" id="{6046C6AA-FC28-416B-87D7-F6687C0D3B46}"/>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7" name="Freeform 1055">
              <a:extLst>
                <a:ext uri="{FF2B5EF4-FFF2-40B4-BE49-F238E27FC236}">
                  <a16:creationId xmlns:a16="http://schemas.microsoft.com/office/drawing/2014/main" id="{1E0B79CC-34DC-4972-9DA4-ED657ECBAB19}"/>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8" name="Freeform 1056">
              <a:extLst>
                <a:ext uri="{FF2B5EF4-FFF2-40B4-BE49-F238E27FC236}">
                  <a16:creationId xmlns:a16="http://schemas.microsoft.com/office/drawing/2014/main" id="{4D625C68-8761-4A3E-9C3A-2FF65751B5FC}"/>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9" name="Freeform 1057">
              <a:extLst>
                <a:ext uri="{FF2B5EF4-FFF2-40B4-BE49-F238E27FC236}">
                  <a16:creationId xmlns:a16="http://schemas.microsoft.com/office/drawing/2014/main" id="{3284571E-5B4E-4F0B-B6B2-4A4469D0ED08}"/>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0" name="Freeform 1058">
              <a:extLst>
                <a:ext uri="{FF2B5EF4-FFF2-40B4-BE49-F238E27FC236}">
                  <a16:creationId xmlns:a16="http://schemas.microsoft.com/office/drawing/2014/main" id="{5D514830-78B0-4158-8DCC-EB0D5C9B80E1}"/>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1" name="Freeform 1059">
              <a:extLst>
                <a:ext uri="{FF2B5EF4-FFF2-40B4-BE49-F238E27FC236}">
                  <a16:creationId xmlns:a16="http://schemas.microsoft.com/office/drawing/2014/main" id="{5336F650-70E0-4FB4-94FE-66A98CF0182C}"/>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2" name="Freeform 1060">
              <a:extLst>
                <a:ext uri="{FF2B5EF4-FFF2-40B4-BE49-F238E27FC236}">
                  <a16:creationId xmlns:a16="http://schemas.microsoft.com/office/drawing/2014/main" id="{0F76FC3F-0B3C-4C37-8886-9F7EDFAC0F9C}"/>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3" name="Freeform 1061">
              <a:extLst>
                <a:ext uri="{FF2B5EF4-FFF2-40B4-BE49-F238E27FC236}">
                  <a16:creationId xmlns:a16="http://schemas.microsoft.com/office/drawing/2014/main" id="{5BCF59B7-93B7-4642-909C-282D614697D6}"/>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4" name="Freeform 1062">
              <a:extLst>
                <a:ext uri="{FF2B5EF4-FFF2-40B4-BE49-F238E27FC236}">
                  <a16:creationId xmlns:a16="http://schemas.microsoft.com/office/drawing/2014/main" id="{C7E692C9-0C50-47C6-84E4-8E8579511090}"/>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5" name="Freeform 1063">
              <a:extLst>
                <a:ext uri="{FF2B5EF4-FFF2-40B4-BE49-F238E27FC236}">
                  <a16:creationId xmlns:a16="http://schemas.microsoft.com/office/drawing/2014/main" id="{46D40791-E091-4994-BE89-8215A9560417}"/>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6" name="Freeform 1064">
              <a:extLst>
                <a:ext uri="{FF2B5EF4-FFF2-40B4-BE49-F238E27FC236}">
                  <a16:creationId xmlns:a16="http://schemas.microsoft.com/office/drawing/2014/main" id="{67B4E0DD-2087-423C-BA52-8CD155CE9EB3}"/>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7" name="Freeform 1065">
              <a:extLst>
                <a:ext uri="{FF2B5EF4-FFF2-40B4-BE49-F238E27FC236}">
                  <a16:creationId xmlns:a16="http://schemas.microsoft.com/office/drawing/2014/main" id="{67DBB142-398B-46E5-B0D2-3202E2A4E64A}"/>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8" name="Freeform 1066">
              <a:extLst>
                <a:ext uri="{FF2B5EF4-FFF2-40B4-BE49-F238E27FC236}">
                  <a16:creationId xmlns:a16="http://schemas.microsoft.com/office/drawing/2014/main" id="{59E351DE-25D6-4445-88CF-E44205363C09}"/>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9" name="Freeform 1067">
              <a:extLst>
                <a:ext uri="{FF2B5EF4-FFF2-40B4-BE49-F238E27FC236}">
                  <a16:creationId xmlns:a16="http://schemas.microsoft.com/office/drawing/2014/main" id="{AACD6D86-9AB5-41BA-BDD0-2FB468094457}"/>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0" name="Freeform 1068">
              <a:extLst>
                <a:ext uri="{FF2B5EF4-FFF2-40B4-BE49-F238E27FC236}">
                  <a16:creationId xmlns:a16="http://schemas.microsoft.com/office/drawing/2014/main" id="{D53ED856-E556-46F6-B8DB-7D96DA509859}"/>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1" name="Freeform 1069">
              <a:extLst>
                <a:ext uri="{FF2B5EF4-FFF2-40B4-BE49-F238E27FC236}">
                  <a16:creationId xmlns:a16="http://schemas.microsoft.com/office/drawing/2014/main" id="{F47C1143-9853-4008-98E3-D3BABFBC4473}"/>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2" name="Freeform 1070">
              <a:extLst>
                <a:ext uri="{FF2B5EF4-FFF2-40B4-BE49-F238E27FC236}">
                  <a16:creationId xmlns:a16="http://schemas.microsoft.com/office/drawing/2014/main" id="{096D00BC-BDD0-42FC-8740-B3661D610F6A}"/>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3" name="Freeform 1071">
              <a:extLst>
                <a:ext uri="{FF2B5EF4-FFF2-40B4-BE49-F238E27FC236}">
                  <a16:creationId xmlns:a16="http://schemas.microsoft.com/office/drawing/2014/main" id="{81FDCBF2-1767-4299-A310-4EF7EBCB373D}"/>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4" name="Freeform 1072">
              <a:extLst>
                <a:ext uri="{FF2B5EF4-FFF2-40B4-BE49-F238E27FC236}">
                  <a16:creationId xmlns:a16="http://schemas.microsoft.com/office/drawing/2014/main" id="{71E3A586-2976-4C48-88B8-2D818BE50251}"/>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5" name="Freeform 1073">
              <a:extLst>
                <a:ext uri="{FF2B5EF4-FFF2-40B4-BE49-F238E27FC236}">
                  <a16:creationId xmlns:a16="http://schemas.microsoft.com/office/drawing/2014/main" id="{44F44C4A-3105-446E-B364-BBAFC9C78EED}"/>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6" name="Freeform 1074">
              <a:extLst>
                <a:ext uri="{FF2B5EF4-FFF2-40B4-BE49-F238E27FC236}">
                  <a16:creationId xmlns:a16="http://schemas.microsoft.com/office/drawing/2014/main" id="{9E0E0FAD-A444-4F4C-83BB-0403276A289A}"/>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7" name="Freeform 1075">
              <a:extLst>
                <a:ext uri="{FF2B5EF4-FFF2-40B4-BE49-F238E27FC236}">
                  <a16:creationId xmlns:a16="http://schemas.microsoft.com/office/drawing/2014/main" id="{5507570F-B0AD-4E7C-AFD3-4838F9540AB0}"/>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8" name="Freeform 1076">
              <a:extLst>
                <a:ext uri="{FF2B5EF4-FFF2-40B4-BE49-F238E27FC236}">
                  <a16:creationId xmlns:a16="http://schemas.microsoft.com/office/drawing/2014/main" id="{D726D24F-7B49-4EBE-9560-622A053AB68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9" name="Freeform 1077">
              <a:extLst>
                <a:ext uri="{FF2B5EF4-FFF2-40B4-BE49-F238E27FC236}">
                  <a16:creationId xmlns:a16="http://schemas.microsoft.com/office/drawing/2014/main" id="{994EC709-3B82-4D71-839B-694AE153BD0A}"/>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0" name="Freeform 1078">
              <a:extLst>
                <a:ext uri="{FF2B5EF4-FFF2-40B4-BE49-F238E27FC236}">
                  <a16:creationId xmlns:a16="http://schemas.microsoft.com/office/drawing/2014/main" id="{180A017D-6658-499E-A526-F47C767BE381}"/>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1" name="Freeform 1079">
              <a:extLst>
                <a:ext uri="{FF2B5EF4-FFF2-40B4-BE49-F238E27FC236}">
                  <a16:creationId xmlns:a16="http://schemas.microsoft.com/office/drawing/2014/main" id="{B82F15D9-025A-4999-946A-541DB498A272}"/>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2" name="Freeform 1080">
              <a:extLst>
                <a:ext uri="{FF2B5EF4-FFF2-40B4-BE49-F238E27FC236}">
                  <a16:creationId xmlns:a16="http://schemas.microsoft.com/office/drawing/2014/main" id="{8590888F-1DA2-4420-B261-43D5E24707BB}"/>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3" name="Freeform 1081">
              <a:extLst>
                <a:ext uri="{FF2B5EF4-FFF2-40B4-BE49-F238E27FC236}">
                  <a16:creationId xmlns:a16="http://schemas.microsoft.com/office/drawing/2014/main" id="{2172959D-CED8-4EC4-A15B-68F0F6EA47D9}"/>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4" name="Freeform 1082">
              <a:extLst>
                <a:ext uri="{FF2B5EF4-FFF2-40B4-BE49-F238E27FC236}">
                  <a16:creationId xmlns:a16="http://schemas.microsoft.com/office/drawing/2014/main" id="{0E2AC95F-B9E3-470E-B034-F09B441F5633}"/>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5" name="Freeform 1083">
              <a:extLst>
                <a:ext uri="{FF2B5EF4-FFF2-40B4-BE49-F238E27FC236}">
                  <a16:creationId xmlns:a16="http://schemas.microsoft.com/office/drawing/2014/main" id="{BE9FA648-15B8-427B-9750-D43BC5078371}"/>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6" name="Freeform 1084">
              <a:extLst>
                <a:ext uri="{FF2B5EF4-FFF2-40B4-BE49-F238E27FC236}">
                  <a16:creationId xmlns:a16="http://schemas.microsoft.com/office/drawing/2014/main" id="{61C2371A-ADDA-40E7-8AA3-8DFF4D97DAEE}"/>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287" name="Rectangle 286">
            <a:extLst>
              <a:ext uri="{FF2B5EF4-FFF2-40B4-BE49-F238E27FC236}">
                <a16:creationId xmlns:a16="http://schemas.microsoft.com/office/drawing/2014/main" id="{DAA3A589-A741-45BF-A591-B1530AAE02B2}"/>
              </a:ext>
            </a:extLst>
          </p:cNvPr>
          <p:cNvSpPr/>
          <p:nvPr userDrawn="1"/>
        </p:nvSpPr>
        <p:spPr>
          <a:xfrm>
            <a:off x="4914900" y="405389"/>
            <a:ext cx="1188231" cy="462993"/>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88" name="Rectangle 287">
            <a:extLst>
              <a:ext uri="{FF2B5EF4-FFF2-40B4-BE49-F238E27FC236}">
                <a16:creationId xmlns:a16="http://schemas.microsoft.com/office/drawing/2014/main" id="{0CF7F448-8EE1-493E-B4F4-133EE2D6738C}"/>
              </a:ext>
            </a:extLst>
          </p:cNvPr>
          <p:cNvSpPr/>
          <p:nvPr userDrawn="1"/>
        </p:nvSpPr>
        <p:spPr>
          <a:xfrm>
            <a:off x="6096000" y="405389"/>
            <a:ext cx="1188231" cy="462993"/>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289" name="Group 288">
            <a:extLst>
              <a:ext uri="{FF2B5EF4-FFF2-40B4-BE49-F238E27FC236}">
                <a16:creationId xmlns:a16="http://schemas.microsoft.com/office/drawing/2014/main" id="{FE9C30C7-2AB1-40CD-B47B-A19A8532F23F}"/>
              </a:ext>
            </a:extLst>
          </p:cNvPr>
          <p:cNvGrpSpPr/>
          <p:nvPr userDrawn="1"/>
        </p:nvGrpSpPr>
        <p:grpSpPr>
          <a:xfrm>
            <a:off x="7205976" y="839358"/>
            <a:ext cx="3197022" cy="462993"/>
            <a:chOff x="8647171" y="1007229"/>
            <a:chExt cx="3836426" cy="555591"/>
          </a:xfrm>
        </p:grpSpPr>
        <p:pic>
          <p:nvPicPr>
            <p:cNvPr id="290" name="Picture 289">
              <a:extLst>
                <a:ext uri="{FF2B5EF4-FFF2-40B4-BE49-F238E27FC236}">
                  <a16:creationId xmlns:a16="http://schemas.microsoft.com/office/drawing/2014/main" id="{0349E209-3915-4538-B996-031E9AC56201}"/>
                </a:ext>
              </a:extLst>
            </p:cNvPr>
            <p:cNvPicPr>
              <a:picLocks noChangeAspect="1"/>
            </p:cNvPicPr>
            <p:nvPr/>
          </p:nvPicPr>
          <p:blipFill>
            <a:blip r:embed="rId2"/>
            <a:stretch>
              <a:fillRect/>
            </a:stretch>
          </p:blipFill>
          <p:spPr>
            <a:xfrm>
              <a:off x="8873352" y="1097523"/>
              <a:ext cx="3384065" cy="395482"/>
            </a:xfrm>
            <a:prstGeom prst="rect">
              <a:avLst/>
            </a:prstGeom>
          </p:spPr>
        </p:pic>
        <p:sp>
          <p:nvSpPr>
            <p:cNvPr id="291" name="Rectangle 290">
              <a:extLst>
                <a:ext uri="{FF2B5EF4-FFF2-40B4-BE49-F238E27FC236}">
                  <a16:creationId xmlns:a16="http://schemas.microsoft.com/office/drawing/2014/main" id="{30DECC2F-4DFB-4038-8E8C-9B9C309AFED3}"/>
                </a:ext>
              </a:extLst>
            </p:cNvPr>
            <p:cNvSpPr/>
            <p:nvPr/>
          </p:nvSpPr>
          <p:spPr>
            <a:xfrm>
              <a:off x="8647171" y="1007229"/>
              <a:ext cx="3836426" cy="555591"/>
            </a:xfrm>
            <a:prstGeom prst="rect">
              <a:avLst/>
            </a:prstGeom>
            <a:solidFill>
              <a:schemeClr val="tx1">
                <a:alpha val="7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grpSp>
        <p:nvGrpSpPr>
          <p:cNvPr id="292" name="Group 8">
            <a:extLst>
              <a:ext uri="{FF2B5EF4-FFF2-40B4-BE49-F238E27FC236}">
                <a16:creationId xmlns:a16="http://schemas.microsoft.com/office/drawing/2014/main" id="{111E6780-A00F-4FFC-82C5-26B914A92435}"/>
              </a:ext>
            </a:extLst>
          </p:cNvPr>
          <p:cNvGrpSpPr>
            <a:grpSpLocks noChangeAspect="1"/>
          </p:cNvGrpSpPr>
          <p:nvPr userDrawn="1"/>
        </p:nvGrpSpPr>
        <p:grpSpPr bwMode="auto">
          <a:xfrm>
            <a:off x="5478005" y="533136"/>
            <a:ext cx="568854" cy="570178"/>
            <a:chOff x="4994" y="888"/>
            <a:chExt cx="430" cy="431"/>
          </a:xfrm>
          <a:solidFill>
            <a:schemeClr val="bg1">
              <a:lumMod val="85000"/>
            </a:schemeClr>
          </a:solidFill>
        </p:grpSpPr>
        <p:sp>
          <p:nvSpPr>
            <p:cNvPr id="293" name="Freeform 9">
              <a:extLst>
                <a:ext uri="{FF2B5EF4-FFF2-40B4-BE49-F238E27FC236}">
                  <a16:creationId xmlns:a16="http://schemas.microsoft.com/office/drawing/2014/main" id="{E3CB4A67-E092-4C95-AA95-8700A324A880}"/>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4" name="Freeform 10">
              <a:extLst>
                <a:ext uri="{FF2B5EF4-FFF2-40B4-BE49-F238E27FC236}">
                  <a16:creationId xmlns:a16="http://schemas.microsoft.com/office/drawing/2014/main" id="{7A500D56-9508-49E6-B1FD-4F2804B81C2F}"/>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5" name="Freeform 11">
              <a:extLst>
                <a:ext uri="{FF2B5EF4-FFF2-40B4-BE49-F238E27FC236}">
                  <a16:creationId xmlns:a16="http://schemas.microsoft.com/office/drawing/2014/main" id="{1C60CF44-3D4F-4772-A3D2-AB0BD986BEFC}"/>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6" name="Freeform 12">
              <a:extLst>
                <a:ext uri="{FF2B5EF4-FFF2-40B4-BE49-F238E27FC236}">
                  <a16:creationId xmlns:a16="http://schemas.microsoft.com/office/drawing/2014/main" id="{3BA42FD8-ECA8-4B29-BF73-F77CA1F15DB0}"/>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7" name="Freeform 13">
              <a:extLst>
                <a:ext uri="{FF2B5EF4-FFF2-40B4-BE49-F238E27FC236}">
                  <a16:creationId xmlns:a16="http://schemas.microsoft.com/office/drawing/2014/main" id="{A7AFBD24-A40E-4BD4-A263-39CA13F8B10B}"/>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8" name="Freeform 14">
              <a:extLst>
                <a:ext uri="{FF2B5EF4-FFF2-40B4-BE49-F238E27FC236}">
                  <a16:creationId xmlns:a16="http://schemas.microsoft.com/office/drawing/2014/main" id="{C9440347-A079-4CD1-B8A5-9A50E6C6A7F5}"/>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9" name="Rectangle 15">
              <a:extLst>
                <a:ext uri="{FF2B5EF4-FFF2-40B4-BE49-F238E27FC236}">
                  <a16:creationId xmlns:a16="http://schemas.microsoft.com/office/drawing/2014/main" id="{55851009-E439-4D45-A6AF-35E3893AA892}"/>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0" name="Rectangle 16">
              <a:extLst>
                <a:ext uri="{FF2B5EF4-FFF2-40B4-BE49-F238E27FC236}">
                  <a16:creationId xmlns:a16="http://schemas.microsoft.com/office/drawing/2014/main" id="{969C2CA7-10BF-4A3E-8025-99CB078084F0}"/>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1" name="Freeform 17">
              <a:extLst>
                <a:ext uri="{FF2B5EF4-FFF2-40B4-BE49-F238E27FC236}">
                  <a16:creationId xmlns:a16="http://schemas.microsoft.com/office/drawing/2014/main" id="{91241A00-69CC-4198-BD68-752C12BE0C0D}"/>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2" name="Freeform 18">
              <a:extLst>
                <a:ext uri="{FF2B5EF4-FFF2-40B4-BE49-F238E27FC236}">
                  <a16:creationId xmlns:a16="http://schemas.microsoft.com/office/drawing/2014/main" id="{9BBF64B5-41BE-4526-AF27-2E85DB79ADA1}"/>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3" name="Freeform 19">
              <a:extLst>
                <a:ext uri="{FF2B5EF4-FFF2-40B4-BE49-F238E27FC236}">
                  <a16:creationId xmlns:a16="http://schemas.microsoft.com/office/drawing/2014/main" id="{4B4B63AD-40FA-4CD1-9738-B035CE8B6F2C}"/>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4" name="Freeform 20">
              <a:extLst>
                <a:ext uri="{FF2B5EF4-FFF2-40B4-BE49-F238E27FC236}">
                  <a16:creationId xmlns:a16="http://schemas.microsoft.com/office/drawing/2014/main" id="{B6A0EE11-8EEE-4678-96E9-CA0D91F6E70A}"/>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5" name="Freeform 21">
              <a:extLst>
                <a:ext uri="{FF2B5EF4-FFF2-40B4-BE49-F238E27FC236}">
                  <a16:creationId xmlns:a16="http://schemas.microsoft.com/office/drawing/2014/main" id="{1D1F3309-79A6-4A01-9D12-A40677C28445}"/>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6" name="Freeform 22">
              <a:extLst>
                <a:ext uri="{FF2B5EF4-FFF2-40B4-BE49-F238E27FC236}">
                  <a16:creationId xmlns:a16="http://schemas.microsoft.com/office/drawing/2014/main" id="{B964136C-59F7-4438-A34A-8345AEC4AB13}"/>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7" name="Freeform 23">
              <a:extLst>
                <a:ext uri="{FF2B5EF4-FFF2-40B4-BE49-F238E27FC236}">
                  <a16:creationId xmlns:a16="http://schemas.microsoft.com/office/drawing/2014/main" id="{9261BC77-EB72-412F-8137-D2278B9B5819}"/>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8" name="Freeform 24">
              <a:extLst>
                <a:ext uri="{FF2B5EF4-FFF2-40B4-BE49-F238E27FC236}">
                  <a16:creationId xmlns:a16="http://schemas.microsoft.com/office/drawing/2014/main" id="{56F1FE58-5E45-45A4-B5E0-7F81FF6CD2B2}"/>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9" name="Freeform 25">
              <a:extLst>
                <a:ext uri="{FF2B5EF4-FFF2-40B4-BE49-F238E27FC236}">
                  <a16:creationId xmlns:a16="http://schemas.microsoft.com/office/drawing/2014/main" id="{5A6AA73C-BC7B-453D-A80D-F41EA2BFC1F4}"/>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0" name="Freeform 26">
              <a:extLst>
                <a:ext uri="{FF2B5EF4-FFF2-40B4-BE49-F238E27FC236}">
                  <a16:creationId xmlns:a16="http://schemas.microsoft.com/office/drawing/2014/main" id="{CC19C9AF-A80E-4791-80A5-77863E9E695E}"/>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1" name="Freeform 27">
              <a:extLst>
                <a:ext uri="{FF2B5EF4-FFF2-40B4-BE49-F238E27FC236}">
                  <a16:creationId xmlns:a16="http://schemas.microsoft.com/office/drawing/2014/main" id="{B3DC22B2-3EF0-40DF-BAA1-212923A392A2}"/>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2" name="Freeform 28">
              <a:extLst>
                <a:ext uri="{FF2B5EF4-FFF2-40B4-BE49-F238E27FC236}">
                  <a16:creationId xmlns:a16="http://schemas.microsoft.com/office/drawing/2014/main" id="{A59C78F6-2867-4F03-B64F-E708BDC85929}"/>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3" name="Freeform 29">
              <a:extLst>
                <a:ext uri="{FF2B5EF4-FFF2-40B4-BE49-F238E27FC236}">
                  <a16:creationId xmlns:a16="http://schemas.microsoft.com/office/drawing/2014/main" id="{EF336FFC-0C07-4499-BFBB-E6E06B95606C}"/>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4" name="Freeform 30">
              <a:extLst>
                <a:ext uri="{FF2B5EF4-FFF2-40B4-BE49-F238E27FC236}">
                  <a16:creationId xmlns:a16="http://schemas.microsoft.com/office/drawing/2014/main" id="{86260396-EDEE-4076-A3DA-953214B41733}"/>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5" name="Freeform 31">
              <a:extLst>
                <a:ext uri="{FF2B5EF4-FFF2-40B4-BE49-F238E27FC236}">
                  <a16:creationId xmlns:a16="http://schemas.microsoft.com/office/drawing/2014/main" id="{FFFEE570-8ED6-474A-BABC-F525D3DF2CEE}"/>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6" name="Freeform 32">
              <a:extLst>
                <a:ext uri="{FF2B5EF4-FFF2-40B4-BE49-F238E27FC236}">
                  <a16:creationId xmlns:a16="http://schemas.microsoft.com/office/drawing/2014/main" id="{82EE27B1-24C6-447E-AF62-8842E9CDFDAF}"/>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7" name="Freeform 33">
              <a:extLst>
                <a:ext uri="{FF2B5EF4-FFF2-40B4-BE49-F238E27FC236}">
                  <a16:creationId xmlns:a16="http://schemas.microsoft.com/office/drawing/2014/main" id="{2CA90902-7053-4C88-A525-F9381C0D9383}"/>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8" name="Freeform 34">
              <a:extLst>
                <a:ext uri="{FF2B5EF4-FFF2-40B4-BE49-F238E27FC236}">
                  <a16:creationId xmlns:a16="http://schemas.microsoft.com/office/drawing/2014/main" id="{5F982B26-598A-4B96-8EC5-C455B0BB2324}"/>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9" name="Freeform 35">
              <a:extLst>
                <a:ext uri="{FF2B5EF4-FFF2-40B4-BE49-F238E27FC236}">
                  <a16:creationId xmlns:a16="http://schemas.microsoft.com/office/drawing/2014/main" id="{CE776F8F-E701-4A96-9008-285109D21FD9}"/>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0" name="Freeform 36">
              <a:extLst>
                <a:ext uri="{FF2B5EF4-FFF2-40B4-BE49-F238E27FC236}">
                  <a16:creationId xmlns:a16="http://schemas.microsoft.com/office/drawing/2014/main" id="{C639F29A-746E-4952-9B34-8B3D1E2AEF31}"/>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1" name="Freeform 37">
              <a:extLst>
                <a:ext uri="{FF2B5EF4-FFF2-40B4-BE49-F238E27FC236}">
                  <a16:creationId xmlns:a16="http://schemas.microsoft.com/office/drawing/2014/main" id="{2C75EDB3-D095-40AA-9CCE-C1DAF95D7867}"/>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2" name="Freeform 38">
              <a:extLst>
                <a:ext uri="{FF2B5EF4-FFF2-40B4-BE49-F238E27FC236}">
                  <a16:creationId xmlns:a16="http://schemas.microsoft.com/office/drawing/2014/main" id="{612E5C25-5C73-4151-AEB9-6A2411AD1B40}"/>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3" name="Rectangle 39">
              <a:extLst>
                <a:ext uri="{FF2B5EF4-FFF2-40B4-BE49-F238E27FC236}">
                  <a16:creationId xmlns:a16="http://schemas.microsoft.com/office/drawing/2014/main" id="{68CC1C64-C70E-44FE-A50A-A3FAF7BC7564}"/>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4" name="Rectangle 40">
              <a:extLst>
                <a:ext uri="{FF2B5EF4-FFF2-40B4-BE49-F238E27FC236}">
                  <a16:creationId xmlns:a16="http://schemas.microsoft.com/office/drawing/2014/main" id="{33C987DE-61C1-429A-A99A-D1ACD84C1C06}"/>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5" name="Freeform 41">
              <a:extLst>
                <a:ext uri="{FF2B5EF4-FFF2-40B4-BE49-F238E27FC236}">
                  <a16:creationId xmlns:a16="http://schemas.microsoft.com/office/drawing/2014/main" id="{07B1F9D3-9983-443C-8610-AB3FF223663A}"/>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6" name="Freeform 42">
              <a:extLst>
                <a:ext uri="{FF2B5EF4-FFF2-40B4-BE49-F238E27FC236}">
                  <a16:creationId xmlns:a16="http://schemas.microsoft.com/office/drawing/2014/main" id="{278B3B68-F08C-45DE-BA48-21D30B739EEE}"/>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7" name="Freeform 43">
              <a:extLst>
                <a:ext uri="{FF2B5EF4-FFF2-40B4-BE49-F238E27FC236}">
                  <a16:creationId xmlns:a16="http://schemas.microsoft.com/office/drawing/2014/main" id="{B69EB7A9-2D16-4E40-A55E-8DB10A805C64}"/>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8" name="Freeform 44">
              <a:extLst>
                <a:ext uri="{FF2B5EF4-FFF2-40B4-BE49-F238E27FC236}">
                  <a16:creationId xmlns:a16="http://schemas.microsoft.com/office/drawing/2014/main" id="{88812DE5-8372-4830-A3E2-20E1AB47F22E}"/>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9" name="Freeform 45">
              <a:extLst>
                <a:ext uri="{FF2B5EF4-FFF2-40B4-BE49-F238E27FC236}">
                  <a16:creationId xmlns:a16="http://schemas.microsoft.com/office/drawing/2014/main" id="{CD0A1305-5C16-4F6E-A69B-F8402ED19E92}"/>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0" name="Freeform 46">
              <a:extLst>
                <a:ext uri="{FF2B5EF4-FFF2-40B4-BE49-F238E27FC236}">
                  <a16:creationId xmlns:a16="http://schemas.microsoft.com/office/drawing/2014/main" id="{19CF0153-E36F-40B3-88F4-BBCB90C9FC2C}"/>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1" name="Freeform 47">
              <a:extLst>
                <a:ext uri="{FF2B5EF4-FFF2-40B4-BE49-F238E27FC236}">
                  <a16:creationId xmlns:a16="http://schemas.microsoft.com/office/drawing/2014/main" id="{DB037427-E609-41D8-880D-D3857C4F824A}"/>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2" name="Freeform 48">
              <a:extLst>
                <a:ext uri="{FF2B5EF4-FFF2-40B4-BE49-F238E27FC236}">
                  <a16:creationId xmlns:a16="http://schemas.microsoft.com/office/drawing/2014/main" id="{0FA88BFB-9081-4DD8-93FB-0F70F0C1EB56}"/>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3" name="Rectangle 49">
              <a:extLst>
                <a:ext uri="{FF2B5EF4-FFF2-40B4-BE49-F238E27FC236}">
                  <a16:creationId xmlns:a16="http://schemas.microsoft.com/office/drawing/2014/main" id="{6F92FB2F-BA0A-48C6-A498-C747FFE73358}"/>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4" name="Rectangle 50">
              <a:extLst>
                <a:ext uri="{FF2B5EF4-FFF2-40B4-BE49-F238E27FC236}">
                  <a16:creationId xmlns:a16="http://schemas.microsoft.com/office/drawing/2014/main" id="{162B9C9A-2F04-4535-809E-D06DF9B74CBE}"/>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5" name="Freeform 51">
              <a:extLst>
                <a:ext uri="{FF2B5EF4-FFF2-40B4-BE49-F238E27FC236}">
                  <a16:creationId xmlns:a16="http://schemas.microsoft.com/office/drawing/2014/main" id="{CC009E6A-33D5-429F-BB4F-6905D8C1E2F6}"/>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6" name="Freeform 52">
              <a:extLst>
                <a:ext uri="{FF2B5EF4-FFF2-40B4-BE49-F238E27FC236}">
                  <a16:creationId xmlns:a16="http://schemas.microsoft.com/office/drawing/2014/main" id="{0CD03D52-56F3-4AF3-8886-3C0D24F71ACE}"/>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7" name="Freeform 53">
              <a:extLst>
                <a:ext uri="{FF2B5EF4-FFF2-40B4-BE49-F238E27FC236}">
                  <a16:creationId xmlns:a16="http://schemas.microsoft.com/office/drawing/2014/main" id="{6C41FFFC-67C8-48CB-B49D-710AB95F0039}"/>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8" name="Freeform 54">
              <a:extLst>
                <a:ext uri="{FF2B5EF4-FFF2-40B4-BE49-F238E27FC236}">
                  <a16:creationId xmlns:a16="http://schemas.microsoft.com/office/drawing/2014/main" id="{E2649D05-687E-4DBA-AA5F-4FF23D7038C1}"/>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9" name="Freeform 55">
              <a:extLst>
                <a:ext uri="{FF2B5EF4-FFF2-40B4-BE49-F238E27FC236}">
                  <a16:creationId xmlns:a16="http://schemas.microsoft.com/office/drawing/2014/main" id="{8BD73E00-366B-45FC-9FD3-43D13ECDD7DB}"/>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0" name="Freeform 56">
              <a:extLst>
                <a:ext uri="{FF2B5EF4-FFF2-40B4-BE49-F238E27FC236}">
                  <a16:creationId xmlns:a16="http://schemas.microsoft.com/office/drawing/2014/main" id="{669EFC72-07D0-4459-864A-A147A8587FD6}"/>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1" name="Freeform 57">
              <a:extLst>
                <a:ext uri="{FF2B5EF4-FFF2-40B4-BE49-F238E27FC236}">
                  <a16:creationId xmlns:a16="http://schemas.microsoft.com/office/drawing/2014/main" id="{898EFBF8-2229-4180-8564-DCD444F85177}"/>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2" name="Freeform 58">
              <a:extLst>
                <a:ext uri="{FF2B5EF4-FFF2-40B4-BE49-F238E27FC236}">
                  <a16:creationId xmlns:a16="http://schemas.microsoft.com/office/drawing/2014/main" id="{32E8253C-343C-4FB6-88CE-AC845DEC129B}"/>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3" name="Freeform 59">
              <a:extLst>
                <a:ext uri="{FF2B5EF4-FFF2-40B4-BE49-F238E27FC236}">
                  <a16:creationId xmlns:a16="http://schemas.microsoft.com/office/drawing/2014/main" id="{4D0FB993-5332-4109-89D0-059D297C4E41}"/>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4" name="Freeform 60">
              <a:extLst>
                <a:ext uri="{FF2B5EF4-FFF2-40B4-BE49-F238E27FC236}">
                  <a16:creationId xmlns:a16="http://schemas.microsoft.com/office/drawing/2014/main" id="{27C0152B-C58E-4C75-9386-0A6E7E6C6446}"/>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5" name="Freeform 61">
              <a:extLst>
                <a:ext uri="{FF2B5EF4-FFF2-40B4-BE49-F238E27FC236}">
                  <a16:creationId xmlns:a16="http://schemas.microsoft.com/office/drawing/2014/main" id="{49A74935-B4C6-403A-81A9-A7C623E49C63}"/>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6" name="Freeform 62">
              <a:extLst>
                <a:ext uri="{FF2B5EF4-FFF2-40B4-BE49-F238E27FC236}">
                  <a16:creationId xmlns:a16="http://schemas.microsoft.com/office/drawing/2014/main" id="{1E8D7B33-29FE-4CFF-9F5A-0D2E4299CFC1}"/>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7" name="Freeform 63">
              <a:extLst>
                <a:ext uri="{FF2B5EF4-FFF2-40B4-BE49-F238E27FC236}">
                  <a16:creationId xmlns:a16="http://schemas.microsoft.com/office/drawing/2014/main" id="{AF4AEF63-CBAE-44DE-8F9B-071A045C3AF4}"/>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8" name="Freeform 64">
              <a:extLst>
                <a:ext uri="{FF2B5EF4-FFF2-40B4-BE49-F238E27FC236}">
                  <a16:creationId xmlns:a16="http://schemas.microsoft.com/office/drawing/2014/main" id="{6097AA73-DA9A-43A6-9C4E-262AD73DAB62}"/>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9" name="Freeform 65">
              <a:extLst>
                <a:ext uri="{FF2B5EF4-FFF2-40B4-BE49-F238E27FC236}">
                  <a16:creationId xmlns:a16="http://schemas.microsoft.com/office/drawing/2014/main" id="{4AC16732-1DF6-47B8-96D9-1A1660A8876F}"/>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0" name="Freeform 66">
              <a:extLst>
                <a:ext uri="{FF2B5EF4-FFF2-40B4-BE49-F238E27FC236}">
                  <a16:creationId xmlns:a16="http://schemas.microsoft.com/office/drawing/2014/main" id="{E19D005F-9299-48CD-8F3C-F6C22F479A38}"/>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1" name="Freeform 67">
              <a:extLst>
                <a:ext uri="{FF2B5EF4-FFF2-40B4-BE49-F238E27FC236}">
                  <a16:creationId xmlns:a16="http://schemas.microsoft.com/office/drawing/2014/main" id="{80AFE984-0B9D-4097-9F49-CE9B55949E5C}"/>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2" name="Freeform 68">
              <a:extLst>
                <a:ext uri="{FF2B5EF4-FFF2-40B4-BE49-F238E27FC236}">
                  <a16:creationId xmlns:a16="http://schemas.microsoft.com/office/drawing/2014/main" id="{4609FFF1-9277-44B5-9E35-BC245ED7E112}"/>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3" name="Freeform 69">
              <a:extLst>
                <a:ext uri="{FF2B5EF4-FFF2-40B4-BE49-F238E27FC236}">
                  <a16:creationId xmlns:a16="http://schemas.microsoft.com/office/drawing/2014/main" id="{3F5DF85C-6D88-40CC-99FE-3388EE426401}"/>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4" name="Freeform 70">
              <a:extLst>
                <a:ext uri="{FF2B5EF4-FFF2-40B4-BE49-F238E27FC236}">
                  <a16:creationId xmlns:a16="http://schemas.microsoft.com/office/drawing/2014/main" id="{8FD53E9E-5989-4023-B7BB-77DD333CCFC3}"/>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5" name="Freeform 71">
              <a:extLst>
                <a:ext uri="{FF2B5EF4-FFF2-40B4-BE49-F238E27FC236}">
                  <a16:creationId xmlns:a16="http://schemas.microsoft.com/office/drawing/2014/main" id="{6A6B5483-C938-427F-8586-4BF67ABE9870}"/>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6" name="Freeform 72">
              <a:extLst>
                <a:ext uri="{FF2B5EF4-FFF2-40B4-BE49-F238E27FC236}">
                  <a16:creationId xmlns:a16="http://schemas.microsoft.com/office/drawing/2014/main" id="{AAF0E428-ED3F-4C5E-9C38-F604AC8CB55D}"/>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7" name="Rectangle 73">
              <a:extLst>
                <a:ext uri="{FF2B5EF4-FFF2-40B4-BE49-F238E27FC236}">
                  <a16:creationId xmlns:a16="http://schemas.microsoft.com/office/drawing/2014/main" id="{E4C5980F-7D22-43B1-9F81-61F628CC38DF}"/>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8" name="Rectangle 74">
              <a:extLst>
                <a:ext uri="{FF2B5EF4-FFF2-40B4-BE49-F238E27FC236}">
                  <a16:creationId xmlns:a16="http://schemas.microsoft.com/office/drawing/2014/main" id="{78F35F6B-8265-4CB7-B7D6-A6E80A1EE4B9}"/>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9" name="Freeform 75">
              <a:extLst>
                <a:ext uri="{FF2B5EF4-FFF2-40B4-BE49-F238E27FC236}">
                  <a16:creationId xmlns:a16="http://schemas.microsoft.com/office/drawing/2014/main" id="{9352FA82-506E-42F3-8F7A-7A368DB966A0}"/>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0" name="Freeform 76">
              <a:extLst>
                <a:ext uri="{FF2B5EF4-FFF2-40B4-BE49-F238E27FC236}">
                  <a16:creationId xmlns:a16="http://schemas.microsoft.com/office/drawing/2014/main" id="{03B038E2-C76D-4AAC-9957-6CD099F74AA8}"/>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1" name="Freeform 77">
              <a:extLst>
                <a:ext uri="{FF2B5EF4-FFF2-40B4-BE49-F238E27FC236}">
                  <a16:creationId xmlns:a16="http://schemas.microsoft.com/office/drawing/2014/main" id="{4DC2DC21-BC4A-4118-913E-D2851D5CD37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2" name="Freeform 78">
              <a:extLst>
                <a:ext uri="{FF2B5EF4-FFF2-40B4-BE49-F238E27FC236}">
                  <a16:creationId xmlns:a16="http://schemas.microsoft.com/office/drawing/2014/main" id="{C8BDCE8C-3DC5-4D5B-B899-F3F897E430C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3" name="Freeform 79">
              <a:extLst>
                <a:ext uri="{FF2B5EF4-FFF2-40B4-BE49-F238E27FC236}">
                  <a16:creationId xmlns:a16="http://schemas.microsoft.com/office/drawing/2014/main" id="{C4377B1C-3033-4622-8853-EE170AE1DA44}"/>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4" name="Freeform 80">
              <a:extLst>
                <a:ext uri="{FF2B5EF4-FFF2-40B4-BE49-F238E27FC236}">
                  <a16:creationId xmlns:a16="http://schemas.microsoft.com/office/drawing/2014/main" id="{D30F0A33-423A-48C8-85BF-B260A24A7FEC}"/>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5" name="Freeform 81">
              <a:extLst>
                <a:ext uri="{FF2B5EF4-FFF2-40B4-BE49-F238E27FC236}">
                  <a16:creationId xmlns:a16="http://schemas.microsoft.com/office/drawing/2014/main" id="{F111D57F-ECB3-4B14-840A-40594CF789C9}"/>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6" name="Freeform 82">
              <a:extLst>
                <a:ext uri="{FF2B5EF4-FFF2-40B4-BE49-F238E27FC236}">
                  <a16:creationId xmlns:a16="http://schemas.microsoft.com/office/drawing/2014/main" id="{3BF81576-DE8B-4838-8862-50FDA288E133}"/>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7" name="Freeform 83">
              <a:extLst>
                <a:ext uri="{FF2B5EF4-FFF2-40B4-BE49-F238E27FC236}">
                  <a16:creationId xmlns:a16="http://schemas.microsoft.com/office/drawing/2014/main" id="{03E5BBB1-C1A9-4A28-A731-D0736550AAA5}"/>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8" name="Freeform 84">
              <a:extLst>
                <a:ext uri="{FF2B5EF4-FFF2-40B4-BE49-F238E27FC236}">
                  <a16:creationId xmlns:a16="http://schemas.microsoft.com/office/drawing/2014/main" id="{7941FBEE-0038-4232-92B2-140AC159F17A}"/>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9" name="Freeform 85">
              <a:extLst>
                <a:ext uri="{FF2B5EF4-FFF2-40B4-BE49-F238E27FC236}">
                  <a16:creationId xmlns:a16="http://schemas.microsoft.com/office/drawing/2014/main" id="{C16F7C00-AE92-4697-9328-27BD8D29FDCA}"/>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0" name="Freeform 86">
              <a:extLst>
                <a:ext uri="{FF2B5EF4-FFF2-40B4-BE49-F238E27FC236}">
                  <a16:creationId xmlns:a16="http://schemas.microsoft.com/office/drawing/2014/main" id="{3588C825-CF64-4662-B7A9-39E9FA429BBF}"/>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1" name="Freeform 87">
              <a:extLst>
                <a:ext uri="{FF2B5EF4-FFF2-40B4-BE49-F238E27FC236}">
                  <a16:creationId xmlns:a16="http://schemas.microsoft.com/office/drawing/2014/main" id="{44A756DB-9EB3-4BBA-91E6-7093EB8413E1}"/>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2" name="Freeform 88">
              <a:extLst>
                <a:ext uri="{FF2B5EF4-FFF2-40B4-BE49-F238E27FC236}">
                  <a16:creationId xmlns:a16="http://schemas.microsoft.com/office/drawing/2014/main" id="{9EE4CD98-D1F5-4539-8524-66E0E2B16914}"/>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3" name="Freeform 89">
              <a:extLst>
                <a:ext uri="{FF2B5EF4-FFF2-40B4-BE49-F238E27FC236}">
                  <a16:creationId xmlns:a16="http://schemas.microsoft.com/office/drawing/2014/main" id="{CD055903-FE84-4298-B92A-39EC0006DA78}"/>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4" name="Freeform 90">
              <a:extLst>
                <a:ext uri="{FF2B5EF4-FFF2-40B4-BE49-F238E27FC236}">
                  <a16:creationId xmlns:a16="http://schemas.microsoft.com/office/drawing/2014/main" id="{BE40C8CD-D209-464C-8E83-E6E2A26920E5}"/>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5" name="Freeform 91">
              <a:extLst>
                <a:ext uri="{FF2B5EF4-FFF2-40B4-BE49-F238E27FC236}">
                  <a16:creationId xmlns:a16="http://schemas.microsoft.com/office/drawing/2014/main" id="{F343D12C-BDAF-437D-90FA-8E46B9E9A468}"/>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6" name="Freeform 92">
              <a:extLst>
                <a:ext uri="{FF2B5EF4-FFF2-40B4-BE49-F238E27FC236}">
                  <a16:creationId xmlns:a16="http://schemas.microsoft.com/office/drawing/2014/main" id="{B4589C93-AAB9-46DA-A801-633FBF659866}"/>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7" name="Freeform 93">
              <a:extLst>
                <a:ext uri="{FF2B5EF4-FFF2-40B4-BE49-F238E27FC236}">
                  <a16:creationId xmlns:a16="http://schemas.microsoft.com/office/drawing/2014/main" id="{7352E747-D828-4BE6-A8C4-49F9294B45C1}"/>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8" name="Freeform 94">
              <a:extLst>
                <a:ext uri="{FF2B5EF4-FFF2-40B4-BE49-F238E27FC236}">
                  <a16:creationId xmlns:a16="http://schemas.microsoft.com/office/drawing/2014/main" id="{9AB706EA-BF15-4B60-A6CB-859930B3AA43}"/>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9" name="Freeform 95">
              <a:extLst>
                <a:ext uri="{FF2B5EF4-FFF2-40B4-BE49-F238E27FC236}">
                  <a16:creationId xmlns:a16="http://schemas.microsoft.com/office/drawing/2014/main" id="{56BB67F6-0B58-4A18-B1B5-630FCAFB0D56}"/>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0" name="Freeform 96">
              <a:extLst>
                <a:ext uri="{FF2B5EF4-FFF2-40B4-BE49-F238E27FC236}">
                  <a16:creationId xmlns:a16="http://schemas.microsoft.com/office/drawing/2014/main" id="{FB51BA30-4733-4593-B33C-E20FFB5016A4}"/>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1" name="Rectangle 97">
              <a:extLst>
                <a:ext uri="{FF2B5EF4-FFF2-40B4-BE49-F238E27FC236}">
                  <a16:creationId xmlns:a16="http://schemas.microsoft.com/office/drawing/2014/main" id="{B8C97C82-F770-4136-AD31-CA1589D93BDC}"/>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2" name="Rectangle 98">
              <a:extLst>
                <a:ext uri="{FF2B5EF4-FFF2-40B4-BE49-F238E27FC236}">
                  <a16:creationId xmlns:a16="http://schemas.microsoft.com/office/drawing/2014/main" id="{D3337D8E-F64F-4860-A8E8-900777F664EE}"/>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3" name="Freeform 99">
              <a:extLst>
                <a:ext uri="{FF2B5EF4-FFF2-40B4-BE49-F238E27FC236}">
                  <a16:creationId xmlns:a16="http://schemas.microsoft.com/office/drawing/2014/main" id="{34A5AF6B-A4F8-41D5-8FFC-4378165868E5}"/>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4" name="Freeform 100">
              <a:extLst>
                <a:ext uri="{FF2B5EF4-FFF2-40B4-BE49-F238E27FC236}">
                  <a16:creationId xmlns:a16="http://schemas.microsoft.com/office/drawing/2014/main" id="{8C2B81D8-B4AD-445F-B5DC-EC766BD0EDB1}"/>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5" name="Freeform 101">
              <a:extLst>
                <a:ext uri="{FF2B5EF4-FFF2-40B4-BE49-F238E27FC236}">
                  <a16:creationId xmlns:a16="http://schemas.microsoft.com/office/drawing/2014/main" id="{9B3F0680-D022-43F3-A0AB-0049D790CEC5}"/>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6" name="Freeform 102">
              <a:extLst>
                <a:ext uri="{FF2B5EF4-FFF2-40B4-BE49-F238E27FC236}">
                  <a16:creationId xmlns:a16="http://schemas.microsoft.com/office/drawing/2014/main" id="{690D073F-E39C-4910-8C17-7D735E7B43CD}"/>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7" name="Freeform 103">
              <a:extLst>
                <a:ext uri="{FF2B5EF4-FFF2-40B4-BE49-F238E27FC236}">
                  <a16:creationId xmlns:a16="http://schemas.microsoft.com/office/drawing/2014/main" id="{C495089C-2B94-4BCE-890C-BAE702010B65}"/>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8" name="Freeform 104">
              <a:extLst>
                <a:ext uri="{FF2B5EF4-FFF2-40B4-BE49-F238E27FC236}">
                  <a16:creationId xmlns:a16="http://schemas.microsoft.com/office/drawing/2014/main" id="{981AD1BA-FC6F-4D9D-9966-529AE06AF89A}"/>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9" name="Freeform 105">
              <a:extLst>
                <a:ext uri="{FF2B5EF4-FFF2-40B4-BE49-F238E27FC236}">
                  <a16:creationId xmlns:a16="http://schemas.microsoft.com/office/drawing/2014/main" id="{FC520C4E-D926-4051-9C04-CA4383A1303D}"/>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0" name="Freeform 106">
              <a:extLst>
                <a:ext uri="{FF2B5EF4-FFF2-40B4-BE49-F238E27FC236}">
                  <a16:creationId xmlns:a16="http://schemas.microsoft.com/office/drawing/2014/main" id="{C6E801EC-9CD1-4DFB-B33B-E6D0CF8A0031}"/>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1" name="Freeform 107">
              <a:extLst>
                <a:ext uri="{FF2B5EF4-FFF2-40B4-BE49-F238E27FC236}">
                  <a16:creationId xmlns:a16="http://schemas.microsoft.com/office/drawing/2014/main" id="{087067E5-C99B-4D58-9C2D-FACDD38CC85A}"/>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2" name="Freeform 108">
              <a:extLst>
                <a:ext uri="{FF2B5EF4-FFF2-40B4-BE49-F238E27FC236}">
                  <a16:creationId xmlns:a16="http://schemas.microsoft.com/office/drawing/2014/main" id="{895AD5EE-4B86-4667-B166-B602CC35494D}"/>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3" name="Freeform 109">
              <a:extLst>
                <a:ext uri="{FF2B5EF4-FFF2-40B4-BE49-F238E27FC236}">
                  <a16:creationId xmlns:a16="http://schemas.microsoft.com/office/drawing/2014/main" id="{6D2B6540-DBE6-4A2B-9F42-5092F5F52204}"/>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4" name="Freeform 110">
              <a:extLst>
                <a:ext uri="{FF2B5EF4-FFF2-40B4-BE49-F238E27FC236}">
                  <a16:creationId xmlns:a16="http://schemas.microsoft.com/office/drawing/2014/main" id="{98F7701D-1BBC-4E44-A732-FD31892C89D3}"/>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5" name="Freeform 111">
              <a:extLst>
                <a:ext uri="{FF2B5EF4-FFF2-40B4-BE49-F238E27FC236}">
                  <a16:creationId xmlns:a16="http://schemas.microsoft.com/office/drawing/2014/main" id="{A102F25F-2E5A-47B1-BE0B-57E01ACBC70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6" name="Freeform 112">
              <a:extLst>
                <a:ext uri="{FF2B5EF4-FFF2-40B4-BE49-F238E27FC236}">
                  <a16:creationId xmlns:a16="http://schemas.microsoft.com/office/drawing/2014/main" id="{8387C251-D60E-4082-B0C1-945C4CB401C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7" name="Freeform 113">
              <a:extLst>
                <a:ext uri="{FF2B5EF4-FFF2-40B4-BE49-F238E27FC236}">
                  <a16:creationId xmlns:a16="http://schemas.microsoft.com/office/drawing/2014/main" id="{09330E57-33A8-4AB9-9D5F-B24280B71219}"/>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8" name="Freeform 114">
              <a:extLst>
                <a:ext uri="{FF2B5EF4-FFF2-40B4-BE49-F238E27FC236}">
                  <a16:creationId xmlns:a16="http://schemas.microsoft.com/office/drawing/2014/main" id="{B3CD387E-EB21-4B63-B173-D51CCCD1B29C}"/>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9" name="Freeform 115">
              <a:extLst>
                <a:ext uri="{FF2B5EF4-FFF2-40B4-BE49-F238E27FC236}">
                  <a16:creationId xmlns:a16="http://schemas.microsoft.com/office/drawing/2014/main" id="{6E3C5C38-9E10-434E-BF16-84202FFF66F8}"/>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0" name="Freeform 116">
              <a:extLst>
                <a:ext uri="{FF2B5EF4-FFF2-40B4-BE49-F238E27FC236}">
                  <a16:creationId xmlns:a16="http://schemas.microsoft.com/office/drawing/2014/main" id="{24675E0A-FFCE-4E5E-8EF3-0D2FE77DD622}"/>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1" name="Freeform 117">
              <a:extLst>
                <a:ext uri="{FF2B5EF4-FFF2-40B4-BE49-F238E27FC236}">
                  <a16:creationId xmlns:a16="http://schemas.microsoft.com/office/drawing/2014/main" id="{4F2353A8-96DA-40B4-AAB5-0CD93BE60885}"/>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2" name="Freeform 118">
              <a:extLst>
                <a:ext uri="{FF2B5EF4-FFF2-40B4-BE49-F238E27FC236}">
                  <a16:creationId xmlns:a16="http://schemas.microsoft.com/office/drawing/2014/main" id="{B094858E-A003-4396-9CF8-768C8C7B0EDA}"/>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3" name="Freeform 119">
              <a:extLst>
                <a:ext uri="{FF2B5EF4-FFF2-40B4-BE49-F238E27FC236}">
                  <a16:creationId xmlns:a16="http://schemas.microsoft.com/office/drawing/2014/main" id="{EE6164DD-4B07-4264-83CD-BD1DCD8CD300}"/>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4" name="Freeform 120">
              <a:extLst>
                <a:ext uri="{FF2B5EF4-FFF2-40B4-BE49-F238E27FC236}">
                  <a16:creationId xmlns:a16="http://schemas.microsoft.com/office/drawing/2014/main" id="{4777A45C-965B-4E47-9269-C0647A4863D5}"/>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5" name="Freeform 121">
              <a:extLst>
                <a:ext uri="{FF2B5EF4-FFF2-40B4-BE49-F238E27FC236}">
                  <a16:creationId xmlns:a16="http://schemas.microsoft.com/office/drawing/2014/main" id="{8118E810-0026-405E-B56F-5CD49D74F3A9}"/>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6" name="Freeform 122">
              <a:extLst>
                <a:ext uri="{FF2B5EF4-FFF2-40B4-BE49-F238E27FC236}">
                  <a16:creationId xmlns:a16="http://schemas.microsoft.com/office/drawing/2014/main" id="{C2804E9E-FCE0-42EB-B885-31D121E95072}"/>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7" name="Freeform 123">
              <a:extLst>
                <a:ext uri="{FF2B5EF4-FFF2-40B4-BE49-F238E27FC236}">
                  <a16:creationId xmlns:a16="http://schemas.microsoft.com/office/drawing/2014/main" id="{391FC563-B1CF-4941-8406-71BA1D1ED28E}"/>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8" name="Freeform 124">
              <a:extLst>
                <a:ext uri="{FF2B5EF4-FFF2-40B4-BE49-F238E27FC236}">
                  <a16:creationId xmlns:a16="http://schemas.microsoft.com/office/drawing/2014/main" id="{4FBBBBCE-18C7-4525-B48C-78DEF576102A}"/>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409" name="Group 153">
            <a:extLst>
              <a:ext uri="{FF2B5EF4-FFF2-40B4-BE49-F238E27FC236}">
                <a16:creationId xmlns:a16="http://schemas.microsoft.com/office/drawing/2014/main" id="{79165493-BE42-43C8-A17E-BAE3C13A7D46}"/>
              </a:ext>
            </a:extLst>
          </p:cNvPr>
          <p:cNvGrpSpPr>
            <a:grpSpLocks noChangeAspect="1"/>
          </p:cNvGrpSpPr>
          <p:nvPr userDrawn="1"/>
        </p:nvGrpSpPr>
        <p:grpSpPr bwMode="auto">
          <a:xfrm flipH="1">
            <a:off x="0" y="910168"/>
            <a:ext cx="445823" cy="658813"/>
            <a:chOff x="8871" y="159"/>
            <a:chExt cx="337" cy="498"/>
          </a:xfrm>
          <a:solidFill>
            <a:schemeClr val="bg1">
              <a:lumMod val="85000"/>
            </a:schemeClr>
          </a:solidFill>
        </p:grpSpPr>
        <p:sp>
          <p:nvSpPr>
            <p:cNvPr id="410" name="Rectangle 154">
              <a:extLst>
                <a:ext uri="{FF2B5EF4-FFF2-40B4-BE49-F238E27FC236}">
                  <a16:creationId xmlns:a16="http://schemas.microsoft.com/office/drawing/2014/main" id="{99BBAE81-B4F7-43CA-8487-F3C2107C717D}"/>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1" name="Rectangle 155">
              <a:extLst>
                <a:ext uri="{FF2B5EF4-FFF2-40B4-BE49-F238E27FC236}">
                  <a16:creationId xmlns:a16="http://schemas.microsoft.com/office/drawing/2014/main" id="{139B7C89-587D-4DB4-9C4E-2BCC0FEE64B4}"/>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2" name="Rectangle 156">
              <a:extLst>
                <a:ext uri="{FF2B5EF4-FFF2-40B4-BE49-F238E27FC236}">
                  <a16:creationId xmlns:a16="http://schemas.microsoft.com/office/drawing/2014/main" id="{B7CAA255-74A9-4A53-956E-9F33A33CB01C}"/>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3" name="Rectangle 157">
              <a:extLst>
                <a:ext uri="{FF2B5EF4-FFF2-40B4-BE49-F238E27FC236}">
                  <a16:creationId xmlns:a16="http://schemas.microsoft.com/office/drawing/2014/main" id="{A8C1576B-3857-4FDF-9F4D-0F5139C8138A}"/>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4" name="Rectangle 158">
              <a:extLst>
                <a:ext uri="{FF2B5EF4-FFF2-40B4-BE49-F238E27FC236}">
                  <a16:creationId xmlns:a16="http://schemas.microsoft.com/office/drawing/2014/main" id="{AF9DA35A-8296-4E9E-AA1D-C8855AC9D521}"/>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5" name="Rectangle 159">
              <a:extLst>
                <a:ext uri="{FF2B5EF4-FFF2-40B4-BE49-F238E27FC236}">
                  <a16:creationId xmlns:a16="http://schemas.microsoft.com/office/drawing/2014/main" id="{CB554022-8BDE-4139-ACAC-2C91E106F1C1}"/>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6" name="Rectangle 160">
              <a:extLst>
                <a:ext uri="{FF2B5EF4-FFF2-40B4-BE49-F238E27FC236}">
                  <a16:creationId xmlns:a16="http://schemas.microsoft.com/office/drawing/2014/main" id="{52183BB4-8B24-44A9-8837-8FC4CCD33595}"/>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7" name="Rectangle 161">
              <a:extLst>
                <a:ext uri="{FF2B5EF4-FFF2-40B4-BE49-F238E27FC236}">
                  <a16:creationId xmlns:a16="http://schemas.microsoft.com/office/drawing/2014/main" id="{14C87B0C-EA5E-4ECA-98D5-06211123D8A8}"/>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8" name="Rectangle 162">
              <a:extLst>
                <a:ext uri="{FF2B5EF4-FFF2-40B4-BE49-F238E27FC236}">
                  <a16:creationId xmlns:a16="http://schemas.microsoft.com/office/drawing/2014/main" id="{3CDC06B3-CC55-4B1E-8DDF-972174A38FDC}"/>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9" name="Rectangle 163">
              <a:extLst>
                <a:ext uri="{FF2B5EF4-FFF2-40B4-BE49-F238E27FC236}">
                  <a16:creationId xmlns:a16="http://schemas.microsoft.com/office/drawing/2014/main" id="{43A982C4-3CDE-4DF4-951D-9D0E0AADAFA6}"/>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0" name="Rectangle 164">
              <a:extLst>
                <a:ext uri="{FF2B5EF4-FFF2-40B4-BE49-F238E27FC236}">
                  <a16:creationId xmlns:a16="http://schemas.microsoft.com/office/drawing/2014/main" id="{4893DDF6-0574-426C-855E-E36ABD5CFB1E}"/>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1" name="Rectangle 165">
              <a:extLst>
                <a:ext uri="{FF2B5EF4-FFF2-40B4-BE49-F238E27FC236}">
                  <a16:creationId xmlns:a16="http://schemas.microsoft.com/office/drawing/2014/main" id="{249B3A71-77F3-495D-92A9-1634D31C7E84}"/>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2" name="Rectangle 166">
              <a:extLst>
                <a:ext uri="{FF2B5EF4-FFF2-40B4-BE49-F238E27FC236}">
                  <a16:creationId xmlns:a16="http://schemas.microsoft.com/office/drawing/2014/main" id="{25C14CF2-6AA2-482E-8CEC-03D5E485A274}"/>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3" name="Rectangle 167">
              <a:extLst>
                <a:ext uri="{FF2B5EF4-FFF2-40B4-BE49-F238E27FC236}">
                  <a16:creationId xmlns:a16="http://schemas.microsoft.com/office/drawing/2014/main" id="{2B2881D4-9927-4E85-81AA-FCF1C96D3794}"/>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4" name="Rectangle 168">
              <a:extLst>
                <a:ext uri="{FF2B5EF4-FFF2-40B4-BE49-F238E27FC236}">
                  <a16:creationId xmlns:a16="http://schemas.microsoft.com/office/drawing/2014/main" id="{4BBAD252-A6AC-438E-B335-B6B55FA3E8D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5" name="Rectangle 169">
              <a:extLst>
                <a:ext uri="{FF2B5EF4-FFF2-40B4-BE49-F238E27FC236}">
                  <a16:creationId xmlns:a16="http://schemas.microsoft.com/office/drawing/2014/main" id="{B4087FF6-7E57-41AE-9562-57F95639FAEB}"/>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6" name="Rectangle 170">
              <a:extLst>
                <a:ext uri="{FF2B5EF4-FFF2-40B4-BE49-F238E27FC236}">
                  <a16:creationId xmlns:a16="http://schemas.microsoft.com/office/drawing/2014/main" id="{26A53A78-D460-4C6E-81B1-86F7C98CA776}"/>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7" name="Rectangle 171">
              <a:extLst>
                <a:ext uri="{FF2B5EF4-FFF2-40B4-BE49-F238E27FC236}">
                  <a16:creationId xmlns:a16="http://schemas.microsoft.com/office/drawing/2014/main" id="{04E8B0B2-7BA5-4CD5-8904-0D0C72BCF163}"/>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8" name="Rectangle 172">
              <a:extLst>
                <a:ext uri="{FF2B5EF4-FFF2-40B4-BE49-F238E27FC236}">
                  <a16:creationId xmlns:a16="http://schemas.microsoft.com/office/drawing/2014/main" id="{AAA62239-8A56-4501-835B-14AACC631CE1}"/>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9" name="Rectangle 173">
              <a:extLst>
                <a:ext uri="{FF2B5EF4-FFF2-40B4-BE49-F238E27FC236}">
                  <a16:creationId xmlns:a16="http://schemas.microsoft.com/office/drawing/2014/main" id="{54849108-C5BF-492E-9443-131EAAA720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0" name="Rectangle 174">
              <a:extLst>
                <a:ext uri="{FF2B5EF4-FFF2-40B4-BE49-F238E27FC236}">
                  <a16:creationId xmlns:a16="http://schemas.microsoft.com/office/drawing/2014/main" id="{C38CC20E-4D68-4352-8DF5-CEACA4B1C192}"/>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1" name="Rectangle 175">
              <a:extLst>
                <a:ext uri="{FF2B5EF4-FFF2-40B4-BE49-F238E27FC236}">
                  <a16:creationId xmlns:a16="http://schemas.microsoft.com/office/drawing/2014/main" id="{7428E2A6-BDEA-4891-B7FC-955628C3BAF6}"/>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2" name="Rectangle 176">
              <a:extLst>
                <a:ext uri="{FF2B5EF4-FFF2-40B4-BE49-F238E27FC236}">
                  <a16:creationId xmlns:a16="http://schemas.microsoft.com/office/drawing/2014/main" id="{43CCA7D4-A82E-4D35-B1D0-36E7492DAC26}"/>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3" name="Rectangle 177">
              <a:extLst>
                <a:ext uri="{FF2B5EF4-FFF2-40B4-BE49-F238E27FC236}">
                  <a16:creationId xmlns:a16="http://schemas.microsoft.com/office/drawing/2014/main" id="{EC4BE2F9-14F1-4577-85EA-8072F06388B1}"/>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434" name="Rectangle 433">
            <a:extLst>
              <a:ext uri="{FF2B5EF4-FFF2-40B4-BE49-F238E27FC236}">
                <a16:creationId xmlns:a16="http://schemas.microsoft.com/office/drawing/2014/main" id="{14EBD6AE-FB90-4E0F-91B2-6A1B60C2E6FD}"/>
              </a:ext>
            </a:extLst>
          </p:cNvPr>
          <p:cNvSpPr/>
          <p:nvPr userDrawn="1"/>
        </p:nvSpPr>
        <p:spPr>
          <a:xfrm>
            <a:off x="4046838" y="6260757"/>
            <a:ext cx="2047931" cy="339811"/>
          </a:xfrm>
          <a:prstGeom prst="rect">
            <a:avLst/>
          </a:prstGeom>
          <a:solidFill>
            <a:schemeClr val="bg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 name="Title 1"/>
          <p:cNvSpPr>
            <a:spLocks noGrp="1"/>
          </p:cNvSpPr>
          <p:nvPr>
            <p:ph type="title"/>
          </p:nvPr>
        </p:nvSpPr>
        <p:spPr>
          <a:xfrm>
            <a:off x="571500" y="533136"/>
            <a:ext cx="4888789" cy="1181363"/>
          </a:xfrm>
        </p:spPr>
        <p:txBody>
          <a:bodyPr/>
          <a:lstStyle/>
          <a:p>
            <a:r>
              <a:rPr lang="en-US" dirty="0"/>
              <a:t>Click to edit Master title style</a:t>
            </a:r>
          </a:p>
        </p:txBody>
      </p:sp>
    </p:spTree>
    <p:extLst>
      <p:ext uri="{BB962C8B-B14F-4D97-AF65-F5344CB8AC3E}">
        <p14:creationId xmlns:p14="http://schemas.microsoft.com/office/powerpoint/2010/main" val="177102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70FDBF-213D-4DFC-8E6E-E8B257371B1C}"/>
              </a:ext>
            </a:extLst>
          </p:cNvPr>
          <p:cNvSpPr/>
          <p:nvPr userDrawn="1"/>
        </p:nvSpPr>
        <p:spPr>
          <a:xfrm>
            <a:off x="6096000" y="0"/>
            <a:ext cx="6096000" cy="685800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5" name="Group 4">
            <a:extLst>
              <a:ext uri="{FF2B5EF4-FFF2-40B4-BE49-F238E27FC236}">
                <a16:creationId xmlns:a16="http://schemas.microsoft.com/office/drawing/2014/main" id="{1AB92685-34F8-4156-B34C-CEEDEAEE5B7C}"/>
              </a:ext>
            </a:extLst>
          </p:cNvPr>
          <p:cNvGrpSpPr>
            <a:grpSpLocks noChangeAspect="1"/>
          </p:cNvGrpSpPr>
          <p:nvPr userDrawn="1"/>
        </p:nvGrpSpPr>
        <p:grpSpPr bwMode="auto">
          <a:xfrm>
            <a:off x="10520652" y="551395"/>
            <a:ext cx="1058833" cy="557630"/>
            <a:chOff x="8115" y="272"/>
            <a:chExt cx="638" cy="336"/>
          </a:xfrm>
          <a:solidFill>
            <a:schemeClr val="tx2">
              <a:lumMod val="75000"/>
              <a:lumOff val="25000"/>
            </a:schemeClr>
          </a:solidFill>
        </p:grpSpPr>
        <p:sp>
          <p:nvSpPr>
            <p:cNvPr id="6" name="Freeform 5">
              <a:extLst>
                <a:ext uri="{FF2B5EF4-FFF2-40B4-BE49-F238E27FC236}">
                  <a16:creationId xmlns:a16="http://schemas.microsoft.com/office/drawing/2014/main" id="{A7EE3009-BD17-4247-B547-C1E7805FB14D}"/>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 name="Freeform 6">
              <a:extLst>
                <a:ext uri="{FF2B5EF4-FFF2-40B4-BE49-F238E27FC236}">
                  <a16:creationId xmlns:a16="http://schemas.microsoft.com/office/drawing/2014/main" id="{C1D1A66C-987B-4F75-BC97-62075506B715}"/>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 name="Freeform 7">
              <a:extLst>
                <a:ext uri="{FF2B5EF4-FFF2-40B4-BE49-F238E27FC236}">
                  <a16:creationId xmlns:a16="http://schemas.microsoft.com/office/drawing/2014/main" id="{E9C9A50C-C1E7-4A89-80D6-0B3D9EC14DC8}"/>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 name="Freeform 8">
              <a:extLst>
                <a:ext uri="{FF2B5EF4-FFF2-40B4-BE49-F238E27FC236}">
                  <a16:creationId xmlns:a16="http://schemas.microsoft.com/office/drawing/2014/main" id="{B39BCFB2-40B4-4CC5-886D-1BF94EC5A728}"/>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 name="Freeform 9">
              <a:extLst>
                <a:ext uri="{FF2B5EF4-FFF2-40B4-BE49-F238E27FC236}">
                  <a16:creationId xmlns:a16="http://schemas.microsoft.com/office/drawing/2014/main" id="{8FBDE4BF-798B-4AE0-9BE9-EE22870E2616}"/>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 name="Oval 10">
              <a:extLst>
                <a:ext uri="{FF2B5EF4-FFF2-40B4-BE49-F238E27FC236}">
                  <a16:creationId xmlns:a16="http://schemas.microsoft.com/office/drawing/2014/main" id="{9B7BD9A1-27B9-4BCC-BF0C-5007B043D1E4}"/>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 name="Freeform 11">
              <a:extLst>
                <a:ext uri="{FF2B5EF4-FFF2-40B4-BE49-F238E27FC236}">
                  <a16:creationId xmlns:a16="http://schemas.microsoft.com/office/drawing/2014/main" id="{1F2C1154-25BC-4558-8616-958C305749D9}"/>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 name="Freeform 12">
              <a:extLst>
                <a:ext uri="{FF2B5EF4-FFF2-40B4-BE49-F238E27FC236}">
                  <a16:creationId xmlns:a16="http://schemas.microsoft.com/office/drawing/2014/main" id="{B3CD070C-355C-42B2-BACE-5D31FEFD736E}"/>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 name="Freeform 13">
              <a:extLst>
                <a:ext uri="{FF2B5EF4-FFF2-40B4-BE49-F238E27FC236}">
                  <a16:creationId xmlns:a16="http://schemas.microsoft.com/office/drawing/2014/main" id="{4EFAB587-C435-47D0-ADE7-8208C2B07371}"/>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 name="Freeform 14">
              <a:extLst>
                <a:ext uri="{FF2B5EF4-FFF2-40B4-BE49-F238E27FC236}">
                  <a16:creationId xmlns:a16="http://schemas.microsoft.com/office/drawing/2014/main" id="{558A8CF2-7C74-4307-B0D3-96318B0ED9DB}"/>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 name="Freeform 15">
              <a:extLst>
                <a:ext uri="{FF2B5EF4-FFF2-40B4-BE49-F238E27FC236}">
                  <a16:creationId xmlns:a16="http://schemas.microsoft.com/office/drawing/2014/main" id="{46CAF98A-DEDC-4B7E-948E-47AA6032F8F8}"/>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 name="Freeform 16">
              <a:extLst>
                <a:ext uri="{FF2B5EF4-FFF2-40B4-BE49-F238E27FC236}">
                  <a16:creationId xmlns:a16="http://schemas.microsoft.com/office/drawing/2014/main" id="{31801659-F352-4A76-9930-6E8DF8AF62D7}"/>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 name="Freeform 17">
              <a:extLst>
                <a:ext uri="{FF2B5EF4-FFF2-40B4-BE49-F238E27FC236}">
                  <a16:creationId xmlns:a16="http://schemas.microsoft.com/office/drawing/2014/main" id="{A5A9B489-AA45-4999-94E7-21FC255DEB6E}"/>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 name="Freeform 18">
              <a:extLst>
                <a:ext uri="{FF2B5EF4-FFF2-40B4-BE49-F238E27FC236}">
                  <a16:creationId xmlns:a16="http://schemas.microsoft.com/office/drawing/2014/main" id="{06728823-DADB-4D79-90A1-A33FB9D2EA27}"/>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 name="Freeform 19">
              <a:extLst>
                <a:ext uri="{FF2B5EF4-FFF2-40B4-BE49-F238E27FC236}">
                  <a16:creationId xmlns:a16="http://schemas.microsoft.com/office/drawing/2014/main" id="{1A0F1707-70DE-48E1-9BBA-3CAFFDE69A3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 name="Freeform 20">
              <a:extLst>
                <a:ext uri="{FF2B5EF4-FFF2-40B4-BE49-F238E27FC236}">
                  <a16:creationId xmlns:a16="http://schemas.microsoft.com/office/drawing/2014/main" id="{457FE995-D986-402B-8ED2-4DEFD38786D1}"/>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 name="Freeform 21">
              <a:extLst>
                <a:ext uri="{FF2B5EF4-FFF2-40B4-BE49-F238E27FC236}">
                  <a16:creationId xmlns:a16="http://schemas.microsoft.com/office/drawing/2014/main" id="{AFC57FAF-77C8-4CE1-97E0-7F71050385A5}"/>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 name="Freeform 22">
              <a:extLst>
                <a:ext uri="{FF2B5EF4-FFF2-40B4-BE49-F238E27FC236}">
                  <a16:creationId xmlns:a16="http://schemas.microsoft.com/office/drawing/2014/main" id="{AD346228-3351-4B4B-B57E-27200CF5CE6C}"/>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 name="Freeform 23">
              <a:extLst>
                <a:ext uri="{FF2B5EF4-FFF2-40B4-BE49-F238E27FC236}">
                  <a16:creationId xmlns:a16="http://schemas.microsoft.com/office/drawing/2014/main" id="{747C91C5-1869-4D76-8A93-0F3890523972}"/>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 name="Freeform 24">
              <a:extLst>
                <a:ext uri="{FF2B5EF4-FFF2-40B4-BE49-F238E27FC236}">
                  <a16:creationId xmlns:a16="http://schemas.microsoft.com/office/drawing/2014/main" id="{1DED8C05-D76F-464C-9A3F-5AEBF5A0D3D0}"/>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 name="Freeform 25">
              <a:extLst>
                <a:ext uri="{FF2B5EF4-FFF2-40B4-BE49-F238E27FC236}">
                  <a16:creationId xmlns:a16="http://schemas.microsoft.com/office/drawing/2014/main" id="{DC274A67-1421-4B58-A32B-596925CF57CB}"/>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 name="Freeform 26">
              <a:extLst>
                <a:ext uri="{FF2B5EF4-FFF2-40B4-BE49-F238E27FC236}">
                  <a16:creationId xmlns:a16="http://schemas.microsoft.com/office/drawing/2014/main" id="{75B6933D-92F7-432B-A1A9-2788782ABBD2}"/>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 name="Freeform 27">
              <a:extLst>
                <a:ext uri="{FF2B5EF4-FFF2-40B4-BE49-F238E27FC236}">
                  <a16:creationId xmlns:a16="http://schemas.microsoft.com/office/drawing/2014/main" id="{3A6F8A5F-B9FD-4C4E-B6E1-DCC66CBB5B97}"/>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 name="Freeform 28">
              <a:extLst>
                <a:ext uri="{FF2B5EF4-FFF2-40B4-BE49-F238E27FC236}">
                  <a16:creationId xmlns:a16="http://schemas.microsoft.com/office/drawing/2014/main" id="{50538B4E-A7D2-4B6C-8661-0B5C9A05F655}"/>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 name="Freeform 29">
              <a:extLst>
                <a:ext uri="{FF2B5EF4-FFF2-40B4-BE49-F238E27FC236}">
                  <a16:creationId xmlns:a16="http://schemas.microsoft.com/office/drawing/2014/main" id="{3F772067-B98E-4CF1-A6BA-41F3973B7623}"/>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 name="Freeform 30">
              <a:extLst>
                <a:ext uri="{FF2B5EF4-FFF2-40B4-BE49-F238E27FC236}">
                  <a16:creationId xmlns:a16="http://schemas.microsoft.com/office/drawing/2014/main" id="{C56E8DA6-B03B-4508-9BB4-60A8A67438E9}"/>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 name="Freeform 31">
              <a:extLst>
                <a:ext uri="{FF2B5EF4-FFF2-40B4-BE49-F238E27FC236}">
                  <a16:creationId xmlns:a16="http://schemas.microsoft.com/office/drawing/2014/main" id="{5C4F91E1-5723-4A2C-BE45-4241C3640275}"/>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 name="Freeform 32">
              <a:extLst>
                <a:ext uri="{FF2B5EF4-FFF2-40B4-BE49-F238E27FC236}">
                  <a16:creationId xmlns:a16="http://schemas.microsoft.com/office/drawing/2014/main" id="{C4255084-FBA2-4C07-B23F-FCC9DF12D95F}"/>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 name="Freeform 33">
              <a:extLst>
                <a:ext uri="{FF2B5EF4-FFF2-40B4-BE49-F238E27FC236}">
                  <a16:creationId xmlns:a16="http://schemas.microsoft.com/office/drawing/2014/main" id="{A8F8F002-70FA-4066-B2F1-A8AFDF9418DF}"/>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 name="Freeform 34">
              <a:extLst>
                <a:ext uri="{FF2B5EF4-FFF2-40B4-BE49-F238E27FC236}">
                  <a16:creationId xmlns:a16="http://schemas.microsoft.com/office/drawing/2014/main" id="{AA8E06FC-9876-45AD-BFFD-CF41049D987E}"/>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 name="Freeform 35">
              <a:extLst>
                <a:ext uri="{FF2B5EF4-FFF2-40B4-BE49-F238E27FC236}">
                  <a16:creationId xmlns:a16="http://schemas.microsoft.com/office/drawing/2014/main" id="{91DE7FB2-5957-4845-989F-CA19E1AAB705}"/>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 name="Freeform 36">
              <a:extLst>
                <a:ext uri="{FF2B5EF4-FFF2-40B4-BE49-F238E27FC236}">
                  <a16:creationId xmlns:a16="http://schemas.microsoft.com/office/drawing/2014/main" id="{61F6B0FF-6678-42A1-8E5D-B748DB134EB7}"/>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 name="Freeform 37">
              <a:extLst>
                <a:ext uri="{FF2B5EF4-FFF2-40B4-BE49-F238E27FC236}">
                  <a16:creationId xmlns:a16="http://schemas.microsoft.com/office/drawing/2014/main" id="{3839EFE1-572A-47C1-9B52-80B0323C4DD0}"/>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 name="Freeform 38">
              <a:extLst>
                <a:ext uri="{FF2B5EF4-FFF2-40B4-BE49-F238E27FC236}">
                  <a16:creationId xmlns:a16="http://schemas.microsoft.com/office/drawing/2014/main" id="{69570C68-831F-4BA1-9512-134915D88FF9}"/>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 name="Freeform 39">
              <a:extLst>
                <a:ext uri="{FF2B5EF4-FFF2-40B4-BE49-F238E27FC236}">
                  <a16:creationId xmlns:a16="http://schemas.microsoft.com/office/drawing/2014/main" id="{FAE4908B-0D65-4D8C-ADE9-FA4047806C1E}"/>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 name="Freeform 40">
              <a:extLst>
                <a:ext uri="{FF2B5EF4-FFF2-40B4-BE49-F238E27FC236}">
                  <a16:creationId xmlns:a16="http://schemas.microsoft.com/office/drawing/2014/main" id="{B7A1BE1D-80C1-4A92-8350-F1C3D08D7A52}"/>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 name="Freeform 41">
              <a:extLst>
                <a:ext uri="{FF2B5EF4-FFF2-40B4-BE49-F238E27FC236}">
                  <a16:creationId xmlns:a16="http://schemas.microsoft.com/office/drawing/2014/main" id="{B3773686-B35C-4775-B300-308B52AE66A5}"/>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 name="Freeform 42">
              <a:extLst>
                <a:ext uri="{FF2B5EF4-FFF2-40B4-BE49-F238E27FC236}">
                  <a16:creationId xmlns:a16="http://schemas.microsoft.com/office/drawing/2014/main" id="{B5596F60-4172-44BF-8424-F59D85C4829B}"/>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4" name="Freeform 43">
              <a:extLst>
                <a:ext uri="{FF2B5EF4-FFF2-40B4-BE49-F238E27FC236}">
                  <a16:creationId xmlns:a16="http://schemas.microsoft.com/office/drawing/2014/main" id="{3EC11AAE-8435-4ECA-BA49-1E6F54D9C0F1}"/>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5" name="Freeform 44">
              <a:extLst>
                <a:ext uri="{FF2B5EF4-FFF2-40B4-BE49-F238E27FC236}">
                  <a16:creationId xmlns:a16="http://schemas.microsoft.com/office/drawing/2014/main" id="{C80C1DAC-98C5-4662-BD4E-C8AAD2E309EF}"/>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6" name="Freeform 45">
              <a:extLst>
                <a:ext uri="{FF2B5EF4-FFF2-40B4-BE49-F238E27FC236}">
                  <a16:creationId xmlns:a16="http://schemas.microsoft.com/office/drawing/2014/main" id="{2E6A9491-F5A4-4E75-84A1-92C362251E2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7" name="Freeform 46">
              <a:extLst>
                <a:ext uri="{FF2B5EF4-FFF2-40B4-BE49-F238E27FC236}">
                  <a16:creationId xmlns:a16="http://schemas.microsoft.com/office/drawing/2014/main" id="{120F0FE5-7DFC-4FAD-91D8-71B5CD0E79C8}"/>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8" name="Freeform 47">
              <a:extLst>
                <a:ext uri="{FF2B5EF4-FFF2-40B4-BE49-F238E27FC236}">
                  <a16:creationId xmlns:a16="http://schemas.microsoft.com/office/drawing/2014/main" id="{4C08A748-4CDF-4744-8D9E-88D5497F010F}"/>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9" name="Freeform 48">
              <a:extLst>
                <a:ext uri="{FF2B5EF4-FFF2-40B4-BE49-F238E27FC236}">
                  <a16:creationId xmlns:a16="http://schemas.microsoft.com/office/drawing/2014/main" id="{9344A8D1-3A97-41F3-A939-43970ACE7431}"/>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0" name="Freeform 49">
              <a:extLst>
                <a:ext uri="{FF2B5EF4-FFF2-40B4-BE49-F238E27FC236}">
                  <a16:creationId xmlns:a16="http://schemas.microsoft.com/office/drawing/2014/main" id="{51D7BF04-33D6-4B79-A2ED-66BD82486339}"/>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1" name="Freeform 50">
              <a:extLst>
                <a:ext uri="{FF2B5EF4-FFF2-40B4-BE49-F238E27FC236}">
                  <a16:creationId xmlns:a16="http://schemas.microsoft.com/office/drawing/2014/main" id="{D14BA3DD-1C6C-4ED5-8D1B-9F35F5922754}"/>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2" name="Freeform 51">
              <a:extLst>
                <a:ext uri="{FF2B5EF4-FFF2-40B4-BE49-F238E27FC236}">
                  <a16:creationId xmlns:a16="http://schemas.microsoft.com/office/drawing/2014/main" id="{FCAD75B5-CC6A-40BA-A877-829DB199D519}"/>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3" name="Freeform 52">
              <a:extLst>
                <a:ext uri="{FF2B5EF4-FFF2-40B4-BE49-F238E27FC236}">
                  <a16:creationId xmlns:a16="http://schemas.microsoft.com/office/drawing/2014/main" id="{98D3A2D2-28CC-4B54-BE56-5024A3A4269F}"/>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4" name="Freeform 53">
              <a:extLst>
                <a:ext uri="{FF2B5EF4-FFF2-40B4-BE49-F238E27FC236}">
                  <a16:creationId xmlns:a16="http://schemas.microsoft.com/office/drawing/2014/main" id="{21D5906D-AF4C-443B-A891-DDE08DAD554C}"/>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5" name="Freeform 54">
              <a:extLst>
                <a:ext uri="{FF2B5EF4-FFF2-40B4-BE49-F238E27FC236}">
                  <a16:creationId xmlns:a16="http://schemas.microsoft.com/office/drawing/2014/main" id="{F599A153-8906-4202-ACA5-F1E0B0559793}"/>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6" name="Freeform 55">
              <a:extLst>
                <a:ext uri="{FF2B5EF4-FFF2-40B4-BE49-F238E27FC236}">
                  <a16:creationId xmlns:a16="http://schemas.microsoft.com/office/drawing/2014/main" id="{4CA3723B-F1B4-484A-BAA1-F36CCB47507D}"/>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7" name="Freeform 56">
              <a:extLst>
                <a:ext uri="{FF2B5EF4-FFF2-40B4-BE49-F238E27FC236}">
                  <a16:creationId xmlns:a16="http://schemas.microsoft.com/office/drawing/2014/main" id="{E9E5B794-F58F-41F1-88D6-378938739E1F}"/>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8" name="Freeform 57">
              <a:extLst>
                <a:ext uri="{FF2B5EF4-FFF2-40B4-BE49-F238E27FC236}">
                  <a16:creationId xmlns:a16="http://schemas.microsoft.com/office/drawing/2014/main" id="{D9BE478F-5F9F-4A52-9EE0-6AD3C29E5DA6}"/>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9" name="Freeform 58">
              <a:extLst>
                <a:ext uri="{FF2B5EF4-FFF2-40B4-BE49-F238E27FC236}">
                  <a16:creationId xmlns:a16="http://schemas.microsoft.com/office/drawing/2014/main" id="{535E5EAD-9B39-426B-8EC7-7BE74B2BD036}"/>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0" name="Freeform 59">
              <a:extLst>
                <a:ext uri="{FF2B5EF4-FFF2-40B4-BE49-F238E27FC236}">
                  <a16:creationId xmlns:a16="http://schemas.microsoft.com/office/drawing/2014/main" id="{67ABD884-F566-4B87-9D4A-7985F4461F57}"/>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1" name="Freeform 60">
              <a:extLst>
                <a:ext uri="{FF2B5EF4-FFF2-40B4-BE49-F238E27FC236}">
                  <a16:creationId xmlns:a16="http://schemas.microsoft.com/office/drawing/2014/main" id="{4C106D71-571B-4A5E-BA01-685449399B1C}"/>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2" name="Freeform 61">
              <a:extLst>
                <a:ext uri="{FF2B5EF4-FFF2-40B4-BE49-F238E27FC236}">
                  <a16:creationId xmlns:a16="http://schemas.microsoft.com/office/drawing/2014/main" id="{555F95CF-4DDB-45D0-B720-2BB6F8AF2D51}"/>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3" name="Freeform 62">
              <a:extLst>
                <a:ext uri="{FF2B5EF4-FFF2-40B4-BE49-F238E27FC236}">
                  <a16:creationId xmlns:a16="http://schemas.microsoft.com/office/drawing/2014/main" id="{321F92D0-0ED3-4A91-8FE1-7CA8056DFC11}"/>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4" name="Freeform 63">
              <a:extLst>
                <a:ext uri="{FF2B5EF4-FFF2-40B4-BE49-F238E27FC236}">
                  <a16:creationId xmlns:a16="http://schemas.microsoft.com/office/drawing/2014/main" id="{90F9635D-1004-45AC-8D32-D1D4CE97F70F}"/>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5" name="Freeform 64">
              <a:extLst>
                <a:ext uri="{FF2B5EF4-FFF2-40B4-BE49-F238E27FC236}">
                  <a16:creationId xmlns:a16="http://schemas.microsoft.com/office/drawing/2014/main" id="{834BE749-34A1-4F0A-8D5C-979F93E7B852}"/>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6" name="Freeform 65">
              <a:extLst>
                <a:ext uri="{FF2B5EF4-FFF2-40B4-BE49-F238E27FC236}">
                  <a16:creationId xmlns:a16="http://schemas.microsoft.com/office/drawing/2014/main" id="{8B48CCEB-809A-40F1-A945-08C5E7F4D4A6}"/>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7" name="Freeform 66">
              <a:extLst>
                <a:ext uri="{FF2B5EF4-FFF2-40B4-BE49-F238E27FC236}">
                  <a16:creationId xmlns:a16="http://schemas.microsoft.com/office/drawing/2014/main" id="{EDF8E34D-C518-4BBA-BE2C-D9EE493FD19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8" name="Freeform 67">
              <a:extLst>
                <a:ext uri="{FF2B5EF4-FFF2-40B4-BE49-F238E27FC236}">
                  <a16:creationId xmlns:a16="http://schemas.microsoft.com/office/drawing/2014/main" id="{0ECB3638-0B63-4815-93CB-C121769755A3}"/>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9" name="Freeform 68">
              <a:extLst>
                <a:ext uri="{FF2B5EF4-FFF2-40B4-BE49-F238E27FC236}">
                  <a16:creationId xmlns:a16="http://schemas.microsoft.com/office/drawing/2014/main" id="{2988FF7A-362F-4465-9206-F52FB21D5432}"/>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0" name="Freeform 69">
              <a:extLst>
                <a:ext uri="{FF2B5EF4-FFF2-40B4-BE49-F238E27FC236}">
                  <a16:creationId xmlns:a16="http://schemas.microsoft.com/office/drawing/2014/main" id="{5A21DF4F-2BEE-4095-850A-058E3A3FE80A}"/>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1" name="Freeform 70">
              <a:extLst>
                <a:ext uri="{FF2B5EF4-FFF2-40B4-BE49-F238E27FC236}">
                  <a16:creationId xmlns:a16="http://schemas.microsoft.com/office/drawing/2014/main" id="{73EEFE68-67E8-4728-9103-B4512A1DAC54}"/>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2" name="Freeform 71">
              <a:extLst>
                <a:ext uri="{FF2B5EF4-FFF2-40B4-BE49-F238E27FC236}">
                  <a16:creationId xmlns:a16="http://schemas.microsoft.com/office/drawing/2014/main" id="{E5A7FCDB-AA36-48A9-8170-C43699B638B3}"/>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3" name="Freeform 72">
              <a:extLst>
                <a:ext uri="{FF2B5EF4-FFF2-40B4-BE49-F238E27FC236}">
                  <a16:creationId xmlns:a16="http://schemas.microsoft.com/office/drawing/2014/main" id="{81457BE2-AD57-440F-BE31-CFC47150A046}"/>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4" name="Freeform 73">
              <a:extLst>
                <a:ext uri="{FF2B5EF4-FFF2-40B4-BE49-F238E27FC236}">
                  <a16:creationId xmlns:a16="http://schemas.microsoft.com/office/drawing/2014/main" id="{86624984-9292-435F-AAF2-543A790BED44}"/>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5" name="Freeform 74">
              <a:extLst>
                <a:ext uri="{FF2B5EF4-FFF2-40B4-BE49-F238E27FC236}">
                  <a16:creationId xmlns:a16="http://schemas.microsoft.com/office/drawing/2014/main" id="{198547E2-E3E6-416D-99A4-168930A6380E}"/>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6" name="Freeform 75">
              <a:extLst>
                <a:ext uri="{FF2B5EF4-FFF2-40B4-BE49-F238E27FC236}">
                  <a16:creationId xmlns:a16="http://schemas.microsoft.com/office/drawing/2014/main" id="{34ECBD2D-82EE-4694-8D13-3D16CAA982B2}"/>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7" name="Freeform 76">
              <a:extLst>
                <a:ext uri="{FF2B5EF4-FFF2-40B4-BE49-F238E27FC236}">
                  <a16:creationId xmlns:a16="http://schemas.microsoft.com/office/drawing/2014/main" id="{9E6DAA83-0DCE-4C39-BFB0-244D7714CCD4}"/>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8" name="Freeform 77">
              <a:extLst>
                <a:ext uri="{FF2B5EF4-FFF2-40B4-BE49-F238E27FC236}">
                  <a16:creationId xmlns:a16="http://schemas.microsoft.com/office/drawing/2014/main" id="{1A32A58A-DBA3-4456-BFC9-A432D0CE12F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9" name="Freeform 78">
              <a:extLst>
                <a:ext uri="{FF2B5EF4-FFF2-40B4-BE49-F238E27FC236}">
                  <a16:creationId xmlns:a16="http://schemas.microsoft.com/office/drawing/2014/main" id="{A8966234-E100-4C00-9E07-842BE0044D95}"/>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0" name="Freeform 79">
              <a:extLst>
                <a:ext uri="{FF2B5EF4-FFF2-40B4-BE49-F238E27FC236}">
                  <a16:creationId xmlns:a16="http://schemas.microsoft.com/office/drawing/2014/main" id="{389FEDE3-25F9-40FD-9F92-399F5F0D7BDB}"/>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1" name="Freeform 80">
              <a:extLst>
                <a:ext uri="{FF2B5EF4-FFF2-40B4-BE49-F238E27FC236}">
                  <a16:creationId xmlns:a16="http://schemas.microsoft.com/office/drawing/2014/main" id="{3993DC63-7333-4246-8F03-6CC7BAC93D02}"/>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2" name="Freeform 81">
              <a:extLst>
                <a:ext uri="{FF2B5EF4-FFF2-40B4-BE49-F238E27FC236}">
                  <a16:creationId xmlns:a16="http://schemas.microsoft.com/office/drawing/2014/main" id="{3E50B84E-1F59-4420-B689-45700E8FF78F}"/>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3" name="Freeform 82">
              <a:extLst>
                <a:ext uri="{FF2B5EF4-FFF2-40B4-BE49-F238E27FC236}">
                  <a16:creationId xmlns:a16="http://schemas.microsoft.com/office/drawing/2014/main" id="{06CD07D2-475C-4CEA-AC3F-5970C4D4065B}"/>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4" name="Freeform 83">
              <a:extLst>
                <a:ext uri="{FF2B5EF4-FFF2-40B4-BE49-F238E27FC236}">
                  <a16:creationId xmlns:a16="http://schemas.microsoft.com/office/drawing/2014/main" id="{DD501A2F-C749-4E5C-996C-22B133E31DEF}"/>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5" name="Freeform 84">
              <a:extLst>
                <a:ext uri="{FF2B5EF4-FFF2-40B4-BE49-F238E27FC236}">
                  <a16:creationId xmlns:a16="http://schemas.microsoft.com/office/drawing/2014/main" id="{3897F19D-513A-4BDD-83A5-39368B7C787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6" name="Freeform 85">
              <a:extLst>
                <a:ext uri="{FF2B5EF4-FFF2-40B4-BE49-F238E27FC236}">
                  <a16:creationId xmlns:a16="http://schemas.microsoft.com/office/drawing/2014/main" id="{E94BE853-FCEB-4A8D-AEAB-09CEEFE2453E}"/>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7" name="Freeform 86">
              <a:extLst>
                <a:ext uri="{FF2B5EF4-FFF2-40B4-BE49-F238E27FC236}">
                  <a16:creationId xmlns:a16="http://schemas.microsoft.com/office/drawing/2014/main" id="{CC84BB40-A442-4964-95F3-92A50E99256A}"/>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8" name="Freeform 87">
              <a:extLst>
                <a:ext uri="{FF2B5EF4-FFF2-40B4-BE49-F238E27FC236}">
                  <a16:creationId xmlns:a16="http://schemas.microsoft.com/office/drawing/2014/main" id="{9A1A8A38-4326-4D38-97AD-B3E353783906}"/>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9" name="Freeform 88">
              <a:extLst>
                <a:ext uri="{FF2B5EF4-FFF2-40B4-BE49-F238E27FC236}">
                  <a16:creationId xmlns:a16="http://schemas.microsoft.com/office/drawing/2014/main" id="{897D66A6-E3A3-40F0-946D-A572B38F6E7C}"/>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0" name="Freeform 89">
              <a:extLst>
                <a:ext uri="{FF2B5EF4-FFF2-40B4-BE49-F238E27FC236}">
                  <a16:creationId xmlns:a16="http://schemas.microsoft.com/office/drawing/2014/main" id="{B7333FAC-0EEA-442C-BFFD-E4E728F2B0C5}"/>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1" name="Freeform 90">
              <a:extLst>
                <a:ext uri="{FF2B5EF4-FFF2-40B4-BE49-F238E27FC236}">
                  <a16:creationId xmlns:a16="http://schemas.microsoft.com/office/drawing/2014/main" id="{C06B41BD-8CD1-4D3D-990D-5F736A9A7924}"/>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2" name="Freeform 91">
              <a:extLst>
                <a:ext uri="{FF2B5EF4-FFF2-40B4-BE49-F238E27FC236}">
                  <a16:creationId xmlns:a16="http://schemas.microsoft.com/office/drawing/2014/main" id="{1D642F49-BBD5-4277-8EB1-F55BAED5060D}"/>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3" name="Freeform 92">
              <a:extLst>
                <a:ext uri="{FF2B5EF4-FFF2-40B4-BE49-F238E27FC236}">
                  <a16:creationId xmlns:a16="http://schemas.microsoft.com/office/drawing/2014/main" id="{D55D09D1-FEBA-45FD-A9C5-73081C8A8391}"/>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4" name="Freeform 93">
              <a:extLst>
                <a:ext uri="{FF2B5EF4-FFF2-40B4-BE49-F238E27FC236}">
                  <a16:creationId xmlns:a16="http://schemas.microsoft.com/office/drawing/2014/main" id="{E3E6B949-8F59-4F36-9598-B2B0AD6DEA7E}"/>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5" name="Freeform 94">
              <a:extLst>
                <a:ext uri="{FF2B5EF4-FFF2-40B4-BE49-F238E27FC236}">
                  <a16:creationId xmlns:a16="http://schemas.microsoft.com/office/drawing/2014/main" id="{609EA17F-9A4A-4C53-90E3-94F598D3A83F}"/>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6" name="Freeform 95">
              <a:extLst>
                <a:ext uri="{FF2B5EF4-FFF2-40B4-BE49-F238E27FC236}">
                  <a16:creationId xmlns:a16="http://schemas.microsoft.com/office/drawing/2014/main" id="{5FAE797F-60D7-4DC3-BDD8-3FB78A87A7F9}"/>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7" name="Freeform 96">
              <a:extLst>
                <a:ext uri="{FF2B5EF4-FFF2-40B4-BE49-F238E27FC236}">
                  <a16:creationId xmlns:a16="http://schemas.microsoft.com/office/drawing/2014/main" id="{598270FB-E765-4A79-AC2C-DDE5826DB3DF}"/>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8" name="Freeform 97">
              <a:extLst>
                <a:ext uri="{FF2B5EF4-FFF2-40B4-BE49-F238E27FC236}">
                  <a16:creationId xmlns:a16="http://schemas.microsoft.com/office/drawing/2014/main" id="{6DDDC073-8734-433C-9FE8-7E2B7C3ADBA8}"/>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9" name="Freeform 98">
              <a:extLst>
                <a:ext uri="{FF2B5EF4-FFF2-40B4-BE49-F238E27FC236}">
                  <a16:creationId xmlns:a16="http://schemas.microsoft.com/office/drawing/2014/main" id="{B4CF419B-5169-42FC-8171-1F382F4849CA}"/>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0" name="Freeform 99">
              <a:extLst>
                <a:ext uri="{FF2B5EF4-FFF2-40B4-BE49-F238E27FC236}">
                  <a16:creationId xmlns:a16="http://schemas.microsoft.com/office/drawing/2014/main" id="{07F94083-739C-423C-916F-F21935EFCCA4}"/>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1" name="Freeform 100">
              <a:extLst>
                <a:ext uri="{FF2B5EF4-FFF2-40B4-BE49-F238E27FC236}">
                  <a16:creationId xmlns:a16="http://schemas.microsoft.com/office/drawing/2014/main" id="{03E929CE-E314-4C3D-85BB-FEC0058EAFEA}"/>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2" name="Freeform 101">
              <a:extLst>
                <a:ext uri="{FF2B5EF4-FFF2-40B4-BE49-F238E27FC236}">
                  <a16:creationId xmlns:a16="http://schemas.microsoft.com/office/drawing/2014/main" id="{0420BC2C-9681-40B8-89D1-6444D87489C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3" name="Freeform 102">
              <a:extLst>
                <a:ext uri="{FF2B5EF4-FFF2-40B4-BE49-F238E27FC236}">
                  <a16:creationId xmlns:a16="http://schemas.microsoft.com/office/drawing/2014/main" id="{CEFA72E9-1BC5-4A05-B6AA-50C44EACBF4D}"/>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4" name="Freeform 103">
              <a:extLst>
                <a:ext uri="{FF2B5EF4-FFF2-40B4-BE49-F238E27FC236}">
                  <a16:creationId xmlns:a16="http://schemas.microsoft.com/office/drawing/2014/main" id="{C081E916-1CC4-4281-B6A3-CB3F8669B133}"/>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5" name="Freeform 104">
              <a:extLst>
                <a:ext uri="{FF2B5EF4-FFF2-40B4-BE49-F238E27FC236}">
                  <a16:creationId xmlns:a16="http://schemas.microsoft.com/office/drawing/2014/main" id="{5118F79D-6BEC-41BD-9DB0-C427C110A8E2}"/>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6" name="Freeform 105">
              <a:extLst>
                <a:ext uri="{FF2B5EF4-FFF2-40B4-BE49-F238E27FC236}">
                  <a16:creationId xmlns:a16="http://schemas.microsoft.com/office/drawing/2014/main" id="{A24FB05A-4675-45BC-934E-59A29CF5045A}"/>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7" name="Freeform 106">
              <a:extLst>
                <a:ext uri="{FF2B5EF4-FFF2-40B4-BE49-F238E27FC236}">
                  <a16:creationId xmlns:a16="http://schemas.microsoft.com/office/drawing/2014/main" id="{C4411355-3ED6-4909-8B68-B7762BDFD0FE}"/>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8" name="Freeform 107">
              <a:extLst>
                <a:ext uri="{FF2B5EF4-FFF2-40B4-BE49-F238E27FC236}">
                  <a16:creationId xmlns:a16="http://schemas.microsoft.com/office/drawing/2014/main" id="{2E70EDA0-5EDF-479E-9749-B15B0EE666D1}"/>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9" name="Freeform 108">
              <a:extLst>
                <a:ext uri="{FF2B5EF4-FFF2-40B4-BE49-F238E27FC236}">
                  <a16:creationId xmlns:a16="http://schemas.microsoft.com/office/drawing/2014/main" id="{9E80B64D-F76E-472B-8355-AAED14028669}"/>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0" name="Freeform 109">
              <a:extLst>
                <a:ext uri="{FF2B5EF4-FFF2-40B4-BE49-F238E27FC236}">
                  <a16:creationId xmlns:a16="http://schemas.microsoft.com/office/drawing/2014/main" id="{9C0B62E5-7DEC-4480-8ED5-DB527D526CFC}"/>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1" name="Oval 110">
              <a:extLst>
                <a:ext uri="{FF2B5EF4-FFF2-40B4-BE49-F238E27FC236}">
                  <a16:creationId xmlns:a16="http://schemas.microsoft.com/office/drawing/2014/main" id="{CFF21404-2B4D-44DE-BA9C-594FF8A66A9E}"/>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2" name="Freeform 111">
              <a:extLst>
                <a:ext uri="{FF2B5EF4-FFF2-40B4-BE49-F238E27FC236}">
                  <a16:creationId xmlns:a16="http://schemas.microsoft.com/office/drawing/2014/main" id="{9DB3AA22-00CA-44D7-9390-A7A1F8C7F12A}"/>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3" name="Freeform 112">
              <a:extLst>
                <a:ext uri="{FF2B5EF4-FFF2-40B4-BE49-F238E27FC236}">
                  <a16:creationId xmlns:a16="http://schemas.microsoft.com/office/drawing/2014/main" id="{3A2289F4-664B-45C8-AEA7-C4B8E0DAF2CA}"/>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4" name="Freeform 113">
              <a:extLst>
                <a:ext uri="{FF2B5EF4-FFF2-40B4-BE49-F238E27FC236}">
                  <a16:creationId xmlns:a16="http://schemas.microsoft.com/office/drawing/2014/main" id="{9315467E-5BB1-4218-845E-869B3A6CBD1C}"/>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5" name="Freeform 114">
              <a:extLst>
                <a:ext uri="{FF2B5EF4-FFF2-40B4-BE49-F238E27FC236}">
                  <a16:creationId xmlns:a16="http://schemas.microsoft.com/office/drawing/2014/main" id="{08E2D059-8537-4165-96EE-C0F397D51185}"/>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6" name="Freeform 115">
              <a:extLst>
                <a:ext uri="{FF2B5EF4-FFF2-40B4-BE49-F238E27FC236}">
                  <a16:creationId xmlns:a16="http://schemas.microsoft.com/office/drawing/2014/main" id="{3FD7C5AE-7B7E-4E16-8089-79D6C3B399C3}"/>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7" name="Freeform 116">
              <a:extLst>
                <a:ext uri="{FF2B5EF4-FFF2-40B4-BE49-F238E27FC236}">
                  <a16:creationId xmlns:a16="http://schemas.microsoft.com/office/drawing/2014/main" id="{6BF5B1A8-7DB5-4A02-B102-B64C4390FCD7}"/>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8" name="Freeform 117">
              <a:extLst>
                <a:ext uri="{FF2B5EF4-FFF2-40B4-BE49-F238E27FC236}">
                  <a16:creationId xmlns:a16="http://schemas.microsoft.com/office/drawing/2014/main" id="{92C7DE57-6382-4002-8D90-C643BD9F959D}"/>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9" name="Freeform 118">
              <a:extLst>
                <a:ext uri="{FF2B5EF4-FFF2-40B4-BE49-F238E27FC236}">
                  <a16:creationId xmlns:a16="http://schemas.microsoft.com/office/drawing/2014/main" id="{2420FA47-89A0-4B56-B7A6-A412FECCBC5E}"/>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0" name="Freeform 119">
              <a:extLst>
                <a:ext uri="{FF2B5EF4-FFF2-40B4-BE49-F238E27FC236}">
                  <a16:creationId xmlns:a16="http://schemas.microsoft.com/office/drawing/2014/main" id="{7A6404A1-35F1-40FC-B830-B001760F59A5}"/>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1" name="Freeform 120">
              <a:extLst>
                <a:ext uri="{FF2B5EF4-FFF2-40B4-BE49-F238E27FC236}">
                  <a16:creationId xmlns:a16="http://schemas.microsoft.com/office/drawing/2014/main" id="{D09B3B7A-D173-44A4-8777-68E3A4719A23}"/>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2" name="Freeform 121">
              <a:extLst>
                <a:ext uri="{FF2B5EF4-FFF2-40B4-BE49-F238E27FC236}">
                  <a16:creationId xmlns:a16="http://schemas.microsoft.com/office/drawing/2014/main" id="{9C6F0C19-7BA7-4AD4-A0FD-10C078A21164}"/>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3" name="Freeform 122">
              <a:extLst>
                <a:ext uri="{FF2B5EF4-FFF2-40B4-BE49-F238E27FC236}">
                  <a16:creationId xmlns:a16="http://schemas.microsoft.com/office/drawing/2014/main" id="{A91C432C-91DA-412E-9983-08883940AF46}"/>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4" name="Freeform 123">
              <a:extLst>
                <a:ext uri="{FF2B5EF4-FFF2-40B4-BE49-F238E27FC236}">
                  <a16:creationId xmlns:a16="http://schemas.microsoft.com/office/drawing/2014/main" id="{285BFC94-5C5D-43F7-BF39-6CA3FF94BB2F}"/>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5" name="Freeform 124">
              <a:extLst>
                <a:ext uri="{FF2B5EF4-FFF2-40B4-BE49-F238E27FC236}">
                  <a16:creationId xmlns:a16="http://schemas.microsoft.com/office/drawing/2014/main" id="{6595D6F3-0390-44E6-9A18-E2D60849E312}"/>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6" name="Freeform 125">
              <a:extLst>
                <a:ext uri="{FF2B5EF4-FFF2-40B4-BE49-F238E27FC236}">
                  <a16:creationId xmlns:a16="http://schemas.microsoft.com/office/drawing/2014/main" id="{DB122A8F-96CE-451C-A05D-AD3030B13F0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7" name="Freeform 126">
              <a:extLst>
                <a:ext uri="{FF2B5EF4-FFF2-40B4-BE49-F238E27FC236}">
                  <a16:creationId xmlns:a16="http://schemas.microsoft.com/office/drawing/2014/main" id="{1176BD57-71EE-4258-86DE-6946C9D080AC}"/>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8" name="Freeform 127">
              <a:extLst>
                <a:ext uri="{FF2B5EF4-FFF2-40B4-BE49-F238E27FC236}">
                  <a16:creationId xmlns:a16="http://schemas.microsoft.com/office/drawing/2014/main" id="{88542698-93CC-4DF4-BA32-18519A492F4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9" name="Freeform 128">
              <a:extLst>
                <a:ext uri="{FF2B5EF4-FFF2-40B4-BE49-F238E27FC236}">
                  <a16:creationId xmlns:a16="http://schemas.microsoft.com/office/drawing/2014/main" id="{00B3BE40-FDB0-40FE-9668-1C824C517EAF}"/>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0" name="Freeform 129">
              <a:extLst>
                <a:ext uri="{FF2B5EF4-FFF2-40B4-BE49-F238E27FC236}">
                  <a16:creationId xmlns:a16="http://schemas.microsoft.com/office/drawing/2014/main" id="{A8DB738F-3A16-4E9C-B380-3A94BCC2B07D}"/>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1" name="Freeform 130">
              <a:extLst>
                <a:ext uri="{FF2B5EF4-FFF2-40B4-BE49-F238E27FC236}">
                  <a16:creationId xmlns:a16="http://schemas.microsoft.com/office/drawing/2014/main" id="{AD6A9D5D-DAF5-43FD-8F80-1DDFFAB8524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2" name="Freeform 131">
              <a:extLst>
                <a:ext uri="{FF2B5EF4-FFF2-40B4-BE49-F238E27FC236}">
                  <a16:creationId xmlns:a16="http://schemas.microsoft.com/office/drawing/2014/main" id="{0F2C66EF-3021-4BCF-91CC-6D30CB934414}"/>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3" name="Freeform 132">
              <a:extLst>
                <a:ext uri="{FF2B5EF4-FFF2-40B4-BE49-F238E27FC236}">
                  <a16:creationId xmlns:a16="http://schemas.microsoft.com/office/drawing/2014/main" id="{5220143B-0208-4A45-980F-D7AF2656C880}"/>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4" name="Rectangle 133">
              <a:extLst>
                <a:ext uri="{FF2B5EF4-FFF2-40B4-BE49-F238E27FC236}">
                  <a16:creationId xmlns:a16="http://schemas.microsoft.com/office/drawing/2014/main" id="{CC92B7DD-A299-4810-BB0A-BA88F21444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5" name="Rectangle 134">
              <a:extLst>
                <a:ext uri="{FF2B5EF4-FFF2-40B4-BE49-F238E27FC236}">
                  <a16:creationId xmlns:a16="http://schemas.microsoft.com/office/drawing/2014/main" id="{535E9E48-DD05-43BA-8FC5-4A3A66298ED4}"/>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6" name="Freeform 135">
              <a:extLst>
                <a:ext uri="{FF2B5EF4-FFF2-40B4-BE49-F238E27FC236}">
                  <a16:creationId xmlns:a16="http://schemas.microsoft.com/office/drawing/2014/main" id="{69C13040-8A2D-40B6-93D8-C12B31F481DF}"/>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7" name="Freeform 136">
              <a:extLst>
                <a:ext uri="{FF2B5EF4-FFF2-40B4-BE49-F238E27FC236}">
                  <a16:creationId xmlns:a16="http://schemas.microsoft.com/office/drawing/2014/main" id="{3D4BCA7F-528C-4124-A3D2-5EB89EF23AB8}"/>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8" name="Freeform 137">
              <a:extLst>
                <a:ext uri="{FF2B5EF4-FFF2-40B4-BE49-F238E27FC236}">
                  <a16:creationId xmlns:a16="http://schemas.microsoft.com/office/drawing/2014/main" id="{1AE6333F-C535-4E68-B79F-BB0BDF6737B6}"/>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9" name="Freeform 138">
              <a:extLst>
                <a:ext uri="{FF2B5EF4-FFF2-40B4-BE49-F238E27FC236}">
                  <a16:creationId xmlns:a16="http://schemas.microsoft.com/office/drawing/2014/main" id="{2DE8163A-2E49-4086-9E2B-DF9AF46FB392}"/>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0" name="Freeform 139">
              <a:extLst>
                <a:ext uri="{FF2B5EF4-FFF2-40B4-BE49-F238E27FC236}">
                  <a16:creationId xmlns:a16="http://schemas.microsoft.com/office/drawing/2014/main" id="{D043B898-55C8-4202-BAF2-CEF080B0ACA5}"/>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1" name="Freeform 140">
              <a:extLst>
                <a:ext uri="{FF2B5EF4-FFF2-40B4-BE49-F238E27FC236}">
                  <a16:creationId xmlns:a16="http://schemas.microsoft.com/office/drawing/2014/main" id="{9ECD7527-A88E-412E-887D-20AF09EBC2BF}"/>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2" name="Freeform 141">
              <a:extLst>
                <a:ext uri="{FF2B5EF4-FFF2-40B4-BE49-F238E27FC236}">
                  <a16:creationId xmlns:a16="http://schemas.microsoft.com/office/drawing/2014/main" id="{58E9E6DB-360A-472F-A302-21E2B0F21594}"/>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3" name="Freeform 142">
              <a:extLst>
                <a:ext uri="{FF2B5EF4-FFF2-40B4-BE49-F238E27FC236}">
                  <a16:creationId xmlns:a16="http://schemas.microsoft.com/office/drawing/2014/main" id="{D4DAF795-99E6-46D0-9737-FE9947FB64D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4" name="Freeform 143">
              <a:extLst>
                <a:ext uri="{FF2B5EF4-FFF2-40B4-BE49-F238E27FC236}">
                  <a16:creationId xmlns:a16="http://schemas.microsoft.com/office/drawing/2014/main" id="{68603077-19DD-4D70-BA53-A13F6748FD4D}"/>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5" name="Freeform 144">
              <a:extLst>
                <a:ext uri="{FF2B5EF4-FFF2-40B4-BE49-F238E27FC236}">
                  <a16:creationId xmlns:a16="http://schemas.microsoft.com/office/drawing/2014/main" id="{1F94AFE3-C0DF-4EA4-B74B-F4C5E0B94598}"/>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6" name="Freeform 145">
              <a:extLst>
                <a:ext uri="{FF2B5EF4-FFF2-40B4-BE49-F238E27FC236}">
                  <a16:creationId xmlns:a16="http://schemas.microsoft.com/office/drawing/2014/main" id="{270E07B1-35BB-4A25-B94B-0DDEF7A1A7E1}"/>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7" name="Freeform 146">
              <a:extLst>
                <a:ext uri="{FF2B5EF4-FFF2-40B4-BE49-F238E27FC236}">
                  <a16:creationId xmlns:a16="http://schemas.microsoft.com/office/drawing/2014/main" id="{65E3DB40-38E3-4A97-8D5A-87A931C1674F}"/>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8" name="Freeform 147">
              <a:extLst>
                <a:ext uri="{FF2B5EF4-FFF2-40B4-BE49-F238E27FC236}">
                  <a16:creationId xmlns:a16="http://schemas.microsoft.com/office/drawing/2014/main" id="{9D908BFD-825B-4BAE-8C95-071BB96F66D2}"/>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9" name="Freeform 148">
              <a:extLst>
                <a:ext uri="{FF2B5EF4-FFF2-40B4-BE49-F238E27FC236}">
                  <a16:creationId xmlns:a16="http://schemas.microsoft.com/office/drawing/2014/main" id="{D676FB0F-7FAB-4922-B9E1-F124D7F78A1E}"/>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0" name="Freeform 149">
              <a:extLst>
                <a:ext uri="{FF2B5EF4-FFF2-40B4-BE49-F238E27FC236}">
                  <a16:creationId xmlns:a16="http://schemas.microsoft.com/office/drawing/2014/main" id="{C2805513-FE18-4CB3-8267-5774DDD671DC}"/>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1" name="Freeform 150">
              <a:extLst>
                <a:ext uri="{FF2B5EF4-FFF2-40B4-BE49-F238E27FC236}">
                  <a16:creationId xmlns:a16="http://schemas.microsoft.com/office/drawing/2014/main" id="{15071086-C2AE-48FD-B532-E8D245994566}"/>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52" name="Group 153">
            <a:extLst>
              <a:ext uri="{FF2B5EF4-FFF2-40B4-BE49-F238E27FC236}">
                <a16:creationId xmlns:a16="http://schemas.microsoft.com/office/drawing/2014/main" id="{36F81448-D94E-4542-96B3-E71379022A63}"/>
              </a:ext>
            </a:extLst>
          </p:cNvPr>
          <p:cNvGrpSpPr>
            <a:grpSpLocks noChangeAspect="1"/>
          </p:cNvGrpSpPr>
          <p:nvPr userDrawn="1"/>
        </p:nvGrpSpPr>
        <p:grpSpPr bwMode="auto">
          <a:xfrm>
            <a:off x="11746178" y="459314"/>
            <a:ext cx="445823" cy="658813"/>
            <a:chOff x="8871" y="159"/>
            <a:chExt cx="337" cy="498"/>
          </a:xfrm>
          <a:solidFill>
            <a:schemeClr val="tx2">
              <a:lumMod val="65000"/>
              <a:lumOff val="35000"/>
            </a:schemeClr>
          </a:solidFill>
        </p:grpSpPr>
        <p:sp>
          <p:nvSpPr>
            <p:cNvPr id="153" name="Rectangle 154">
              <a:extLst>
                <a:ext uri="{FF2B5EF4-FFF2-40B4-BE49-F238E27FC236}">
                  <a16:creationId xmlns:a16="http://schemas.microsoft.com/office/drawing/2014/main" id="{5BD98862-ABBE-419A-9ED7-F66DBE5A43EB}"/>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4" name="Rectangle 155">
              <a:extLst>
                <a:ext uri="{FF2B5EF4-FFF2-40B4-BE49-F238E27FC236}">
                  <a16:creationId xmlns:a16="http://schemas.microsoft.com/office/drawing/2014/main" id="{1E6F6DF3-7E41-4334-B917-C0274FF89801}"/>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5" name="Rectangle 156">
              <a:extLst>
                <a:ext uri="{FF2B5EF4-FFF2-40B4-BE49-F238E27FC236}">
                  <a16:creationId xmlns:a16="http://schemas.microsoft.com/office/drawing/2014/main" id="{BB8E3A8E-884B-4C37-9776-B1381545C217}"/>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6" name="Rectangle 157">
              <a:extLst>
                <a:ext uri="{FF2B5EF4-FFF2-40B4-BE49-F238E27FC236}">
                  <a16:creationId xmlns:a16="http://schemas.microsoft.com/office/drawing/2014/main" id="{B71C2889-91B5-4FCC-8378-50916C47DE51}"/>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7" name="Rectangle 158">
              <a:extLst>
                <a:ext uri="{FF2B5EF4-FFF2-40B4-BE49-F238E27FC236}">
                  <a16:creationId xmlns:a16="http://schemas.microsoft.com/office/drawing/2014/main" id="{7CF2E1E0-F766-4168-AD8F-AD9ED0720B6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8" name="Rectangle 159">
              <a:extLst>
                <a:ext uri="{FF2B5EF4-FFF2-40B4-BE49-F238E27FC236}">
                  <a16:creationId xmlns:a16="http://schemas.microsoft.com/office/drawing/2014/main" id="{5BFC6FD7-77E0-401C-8964-758FD750EB6D}"/>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9" name="Rectangle 160">
              <a:extLst>
                <a:ext uri="{FF2B5EF4-FFF2-40B4-BE49-F238E27FC236}">
                  <a16:creationId xmlns:a16="http://schemas.microsoft.com/office/drawing/2014/main" id="{6CF1D2A1-40CB-4C7D-9536-DE52E693B1D0}"/>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0" name="Rectangle 161">
              <a:extLst>
                <a:ext uri="{FF2B5EF4-FFF2-40B4-BE49-F238E27FC236}">
                  <a16:creationId xmlns:a16="http://schemas.microsoft.com/office/drawing/2014/main" id="{BDFFD2A6-5604-4DE6-AEBD-BD304B487F3B}"/>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1" name="Rectangle 162">
              <a:extLst>
                <a:ext uri="{FF2B5EF4-FFF2-40B4-BE49-F238E27FC236}">
                  <a16:creationId xmlns:a16="http://schemas.microsoft.com/office/drawing/2014/main" id="{CF00D7F2-608B-4897-9C1E-CCAAD0E14FBF}"/>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2" name="Rectangle 163">
              <a:extLst>
                <a:ext uri="{FF2B5EF4-FFF2-40B4-BE49-F238E27FC236}">
                  <a16:creationId xmlns:a16="http://schemas.microsoft.com/office/drawing/2014/main" id="{5BAD562D-55E7-40CB-8F41-0BB1EC448E5F}"/>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3" name="Rectangle 164">
              <a:extLst>
                <a:ext uri="{FF2B5EF4-FFF2-40B4-BE49-F238E27FC236}">
                  <a16:creationId xmlns:a16="http://schemas.microsoft.com/office/drawing/2014/main" id="{96F3B7DE-43AF-4142-AE05-CD2013EECA12}"/>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4" name="Rectangle 165">
              <a:extLst>
                <a:ext uri="{FF2B5EF4-FFF2-40B4-BE49-F238E27FC236}">
                  <a16:creationId xmlns:a16="http://schemas.microsoft.com/office/drawing/2014/main" id="{9EC14215-ADCF-4F6F-88BF-59851BE9FB75}"/>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5" name="Rectangle 166">
              <a:extLst>
                <a:ext uri="{FF2B5EF4-FFF2-40B4-BE49-F238E27FC236}">
                  <a16:creationId xmlns:a16="http://schemas.microsoft.com/office/drawing/2014/main" id="{B62E9C6D-361C-4C22-B25E-BF8409C977C0}"/>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6" name="Rectangle 167">
              <a:extLst>
                <a:ext uri="{FF2B5EF4-FFF2-40B4-BE49-F238E27FC236}">
                  <a16:creationId xmlns:a16="http://schemas.microsoft.com/office/drawing/2014/main" id="{123121E2-0A37-40D5-B48C-97EEAE6003F3}"/>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7" name="Rectangle 168">
              <a:extLst>
                <a:ext uri="{FF2B5EF4-FFF2-40B4-BE49-F238E27FC236}">
                  <a16:creationId xmlns:a16="http://schemas.microsoft.com/office/drawing/2014/main" id="{A5980273-8A7F-4FFA-898E-7CDB9BA4DE4C}"/>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8" name="Rectangle 169">
              <a:extLst>
                <a:ext uri="{FF2B5EF4-FFF2-40B4-BE49-F238E27FC236}">
                  <a16:creationId xmlns:a16="http://schemas.microsoft.com/office/drawing/2014/main" id="{6F06D2A9-9AC6-4D38-B68B-44A74FBFD5B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9" name="Rectangle 170">
              <a:extLst>
                <a:ext uri="{FF2B5EF4-FFF2-40B4-BE49-F238E27FC236}">
                  <a16:creationId xmlns:a16="http://schemas.microsoft.com/office/drawing/2014/main" id="{8A07D2E9-7EF3-4F3D-87F9-4CCF23A471EB}"/>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0" name="Rectangle 171">
              <a:extLst>
                <a:ext uri="{FF2B5EF4-FFF2-40B4-BE49-F238E27FC236}">
                  <a16:creationId xmlns:a16="http://schemas.microsoft.com/office/drawing/2014/main" id="{43DB3167-90A9-4B6F-AAC3-7473E9B6AB68}"/>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dirty="0">
                <a:solidFill>
                  <a:srgbClr val="000000"/>
                </a:solidFill>
                <a:latin typeface="Arial"/>
              </a:endParaRPr>
            </a:p>
          </p:txBody>
        </p:sp>
        <p:sp>
          <p:nvSpPr>
            <p:cNvPr id="171" name="Rectangle 172">
              <a:extLst>
                <a:ext uri="{FF2B5EF4-FFF2-40B4-BE49-F238E27FC236}">
                  <a16:creationId xmlns:a16="http://schemas.microsoft.com/office/drawing/2014/main" id="{83598C1D-4F5E-4297-AE76-522F46851269}"/>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2" name="Rectangle 173">
              <a:extLst>
                <a:ext uri="{FF2B5EF4-FFF2-40B4-BE49-F238E27FC236}">
                  <a16:creationId xmlns:a16="http://schemas.microsoft.com/office/drawing/2014/main" id="{1D3DACDB-42BE-4623-9E5C-1D7239773F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3" name="Rectangle 174">
              <a:extLst>
                <a:ext uri="{FF2B5EF4-FFF2-40B4-BE49-F238E27FC236}">
                  <a16:creationId xmlns:a16="http://schemas.microsoft.com/office/drawing/2014/main" id="{9D272F80-C8C1-40C3-A57D-DB78FF5AB284}"/>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4" name="Rectangle 175">
              <a:extLst>
                <a:ext uri="{FF2B5EF4-FFF2-40B4-BE49-F238E27FC236}">
                  <a16:creationId xmlns:a16="http://schemas.microsoft.com/office/drawing/2014/main" id="{E3388151-6B3E-4D7C-9828-056809E40FCE}"/>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5" name="Rectangle 176">
              <a:extLst>
                <a:ext uri="{FF2B5EF4-FFF2-40B4-BE49-F238E27FC236}">
                  <a16:creationId xmlns:a16="http://schemas.microsoft.com/office/drawing/2014/main" id="{B1B6B9AE-F7B9-439F-A9AD-45F514D4DDC4}"/>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6" name="Rectangle 177">
              <a:extLst>
                <a:ext uri="{FF2B5EF4-FFF2-40B4-BE49-F238E27FC236}">
                  <a16:creationId xmlns:a16="http://schemas.microsoft.com/office/drawing/2014/main" id="{E3DB98A4-AD0A-4B4C-9721-063E2DD0DC8A}"/>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77" name="Group 975">
            <a:extLst>
              <a:ext uri="{FF2B5EF4-FFF2-40B4-BE49-F238E27FC236}">
                <a16:creationId xmlns:a16="http://schemas.microsoft.com/office/drawing/2014/main" id="{2FAFC66B-5870-4608-92D2-44F8E5AB11F6}"/>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78" name="Freeform 976">
              <a:extLst>
                <a:ext uri="{FF2B5EF4-FFF2-40B4-BE49-F238E27FC236}">
                  <a16:creationId xmlns:a16="http://schemas.microsoft.com/office/drawing/2014/main" id="{D5ABD296-AD38-4455-898D-D2D17EA300C7}"/>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9" name="Freeform 977">
              <a:extLst>
                <a:ext uri="{FF2B5EF4-FFF2-40B4-BE49-F238E27FC236}">
                  <a16:creationId xmlns:a16="http://schemas.microsoft.com/office/drawing/2014/main" id="{2281EDA5-5E14-4B65-9D83-CDB0EEE54A7B}"/>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0" name="Freeform 978">
              <a:extLst>
                <a:ext uri="{FF2B5EF4-FFF2-40B4-BE49-F238E27FC236}">
                  <a16:creationId xmlns:a16="http://schemas.microsoft.com/office/drawing/2014/main" id="{6444985B-B59B-4E3A-854B-130A9956E5C1}"/>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1" name="Freeform 979">
              <a:extLst>
                <a:ext uri="{FF2B5EF4-FFF2-40B4-BE49-F238E27FC236}">
                  <a16:creationId xmlns:a16="http://schemas.microsoft.com/office/drawing/2014/main" id="{2A214E89-7957-4726-B341-C178DA851C7B}"/>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2" name="Freeform 980">
              <a:extLst>
                <a:ext uri="{FF2B5EF4-FFF2-40B4-BE49-F238E27FC236}">
                  <a16:creationId xmlns:a16="http://schemas.microsoft.com/office/drawing/2014/main" id="{F68A882E-7ED7-42D1-8F8A-96E99CA80101}"/>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3" name="Freeform 981">
              <a:extLst>
                <a:ext uri="{FF2B5EF4-FFF2-40B4-BE49-F238E27FC236}">
                  <a16:creationId xmlns:a16="http://schemas.microsoft.com/office/drawing/2014/main" id="{2D1A51B4-01F3-463B-97AC-F958747736BA}"/>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4" name="Freeform 982">
              <a:extLst>
                <a:ext uri="{FF2B5EF4-FFF2-40B4-BE49-F238E27FC236}">
                  <a16:creationId xmlns:a16="http://schemas.microsoft.com/office/drawing/2014/main" id="{57ED592C-FDB4-4CEB-9330-5722B72088DB}"/>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5" name="Freeform 983">
              <a:extLst>
                <a:ext uri="{FF2B5EF4-FFF2-40B4-BE49-F238E27FC236}">
                  <a16:creationId xmlns:a16="http://schemas.microsoft.com/office/drawing/2014/main" id="{3F18A493-9750-4FD0-83D5-01A08ADC6CD2}"/>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6" name="Freeform 984">
              <a:extLst>
                <a:ext uri="{FF2B5EF4-FFF2-40B4-BE49-F238E27FC236}">
                  <a16:creationId xmlns:a16="http://schemas.microsoft.com/office/drawing/2014/main" id="{BAFCA320-AF15-4D9D-8B23-8AA863FAD397}"/>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7" name="Freeform 985">
              <a:extLst>
                <a:ext uri="{FF2B5EF4-FFF2-40B4-BE49-F238E27FC236}">
                  <a16:creationId xmlns:a16="http://schemas.microsoft.com/office/drawing/2014/main" id="{49AC0CDF-1D3D-453E-8970-A1954FDDFE07}"/>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8" name="Freeform 986">
              <a:extLst>
                <a:ext uri="{FF2B5EF4-FFF2-40B4-BE49-F238E27FC236}">
                  <a16:creationId xmlns:a16="http://schemas.microsoft.com/office/drawing/2014/main" id="{E1997A04-8674-4C0C-92D1-358BF632A171}"/>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9" name="Freeform 987">
              <a:extLst>
                <a:ext uri="{FF2B5EF4-FFF2-40B4-BE49-F238E27FC236}">
                  <a16:creationId xmlns:a16="http://schemas.microsoft.com/office/drawing/2014/main" id="{340ADCDB-2F3D-4D4D-B528-4C3C5D6EEBE1}"/>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0" name="Freeform 988">
              <a:extLst>
                <a:ext uri="{FF2B5EF4-FFF2-40B4-BE49-F238E27FC236}">
                  <a16:creationId xmlns:a16="http://schemas.microsoft.com/office/drawing/2014/main" id="{5B21F42E-164D-431C-A94F-E07CDCEE9F3D}"/>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1" name="Freeform 989">
              <a:extLst>
                <a:ext uri="{FF2B5EF4-FFF2-40B4-BE49-F238E27FC236}">
                  <a16:creationId xmlns:a16="http://schemas.microsoft.com/office/drawing/2014/main" id="{892F31E5-052E-4DDE-82F1-12D4C4CA1965}"/>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2" name="Freeform 990">
              <a:extLst>
                <a:ext uri="{FF2B5EF4-FFF2-40B4-BE49-F238E27FC236}">
                  <a16:creationId xmlns:a16="http://schemas.microsoft.com/office/drawing/2014/main" id="{BE2AE739-5AE6-4A34-ACB4-775C91C12A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3" name="Freeform 991">
              <a:extLst>
                <a:ext uri="{FF2B5EF4-FFF2-40B4-BE49-F238E27FC236}">
                  <a16:creationId xmlns:a16="http://schemas.microsoft.com/office/drawing/2014/main" id="{01CBA99D-568E-4750-9C8B-5DFD6AB95F3D}"/>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4" name="Freeform 992">
              <a:extLst>
                <a:ext uri="{FF2B5EF4-FFF2-40B4-BE49-F238E27FC236}">
                  <a16:creationId xmlns:a16="http://schemas.microsoft.com/office/drawing/2014/main" id="{20982405-5BA5-4CAF-9A0B-0FF070875D4E}"/>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5" name="Freeform 993">
              <a:extLst>
                <a:ext uri="{FF2B5EF4-FFF2-40B4-BE49-F238E27FC236}">
                  <a16:creationId xmlns:a16="http://schemas.microsoft.com/office/drawing/2014/main" id="{EE1F6B0C-9F9A-443A-911B-5E75890D7BD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6" name="Freeform 994">
              <a:extLst>
                <a:ext uri="{FF2B5EF4-FFF2-40B4-BE49-F238E27FC236}">
                  <a16:creationId xmlns:a16="http://schemas.microsoft.com/office/drawing/2014/main" id="{194C2BD4-4F14-446B-9ADB-93E984D26B9F}"/>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7" name="Freeform 995">
              <a:extLst>
                <a:ext uri="{FF2B5EF4-FFF2-40B4-BE49-F238E27FC236}">
                  <a16:creationId xmlns:a16="http://schemas.microsoft.com/office/drawing/2014/main" id="{226BD73D-9AB5-4A61-AFBA-C45655693085}"/>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8" name="Freeform 996">
              <a:extLst>
                <a:ext uri="{FF2B5EF4-FFF2-40B4-BE49-F238E27FC236}">
                  <a16:creationId xmlns:a16="http://schemas.microsoft.com/office/drawing/2014/main" id="{86137A9D-3A3D-4467-B73A-2B73206DC04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9" name="Freeform 997">
              <a:extLst>
                <a:ext uri="{FF2B5EF4-FFF2-40B4-BE49-F238E27FC236}">
                  <a16:creationId xmlns:a16="http://schemas.microsoft.com/office/drawing/2014/main" id="{9B018064-FA20-4851-9A98-5A62E6172AA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0" name="Freeform 998">
              <a:extLst>
                <a:ext uri="{FF2B5EF4-FFF2-40B4-BE49-F238E27FC236}">
                  <a16:creationId xmlns:a16="http://schemas.microsoft.com/office/drawing/2014/main" id="{5786D4FA-3355-4568-9D5A-9E54DE36FE3C}"/>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1" name="Freeform 999">
              <a:extLst>
                <a:ext uri="{FF2B5EF4-FFF2-40B4-BE49-F238E27FC236}">
                  <a16:creationId xmlns:a16="http://schemas.microsoft.com/office/drawing/2014/main" id="{29F2C846-4505-4925-AE7C-00E6FFB3F751}"/>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2" name="Freeform 1000">
              <a:extLst>
                <a:ext uri="{FF2B5EF4-FFF2-40B4-BE49-F238E27FC236}">
                  <a16:creationId xmlns:a16="http://schemas.microsoft.com/office/drawing/2014/main" id="{99D3F5B0-9DA0-4400-BF4D-D8789E0EA168}"/>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3" name="Freeform 1001">
              <a:extLst>
                <a:ext uri="{FF2B5EF4-FFF2-40B4-BE49-F238E27FC236}">
                  <a16:creationId xmlns:a16="http://schemas.microsoft.com/office/drawing/2014/main" id="{B3EFD51E-3DAF-4D0A-8326-609DF6C39F60}"/>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4" name="Freeform 1002">
              <a:extLst>
                <a:ext uri="{FF2B5EF4-FFF2-40B4-BE49-F238E27FC236}">
                  <a16:creationId xmlns:a16="http://schemas.microsoft.com/office/drawing/2014/main" id="{A504525B-5E50-4686-94DB-275B1F7AFB6A}"/>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5" name="Freeform 1003">
              <a:extLst>
                <a:ext uri="{FF2B5EF4-FFF2-40B4-BE49-F238E27FC236}">
                  <a16:creationId xmlns:a16="http://schemas.microsoft.com/office/drawing/2014/main" id="{A5425735-349D-4005-BFB0-35118D2F13A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6" name="Freeform 1004">
              <a:extLst>
                <a:ext uri="{FF2B5EF4-FFF2-40B4-BE49-F238E27FC236}">
                  <a16:creationId xmlns:a16="http://schemas.microsoft.com/office/drawing/2014/main" id="{D43D3FE1-AF04-4911-92DD-A9E19288592D}"/>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7" name="Freeform 1005">
              <a:extLst>
                <a:ext uri="{FF2B5EF4-FFF2-40B4-BE49-F238E27FC236}">
                  <a16:creationId xmlns:a16="http://schemas.microsoft.com/office/drawing/2014/main" id="{0575AB6E-7726-4516-B555-344EC33272EF}"/>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8" name="Freeform 1006">
              <a:extLst>
                <a:ext uri="{FF2B5EF4-FFF2-40B4-BE49-F238E27FC236}">
                  <a16:creationId xmlns:a16="http://schemas.microsoft.com/office/drawing/2014/main" id="{C0DCD29F-DCBF-40F8-B4FA-DFD589C36798}"/>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9" name="Freeform 1007">
              <a:extLst>
                <a:ext uri="{FF2B5EF4-FFF2-40B4-BE49-F238E27FC236}">
                  <a16:creationId xmlns:a16="http://schemas.microsoft.com/office/drawing/2014/main" id="{EED455DE-8CAF-4998-B790-E8B761996252}"/>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0" name="Freeform 1008">
              <a:extLst>
                <a:ext uri="{FF2B5EF4-FFF2-40B4-BE49-F238E27FC236}">
                  <a16:creationId xmlns:a16="http://schemas.microsoft.com/office/drawing/2014/main" id="{AA31173A-656E-4FF3-84F5-85AF64FD3882}"/>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1" name="Freeform 1009">
              <a:extLst>
                <a:ext uri="{FF2B5EF4-FFF2-40B4-BE49-F238E27FC236}">
                  <a16:creationId xmlns:a16="http://schemas.microsoft.com/office/drawing/2014/main" id="{DA737DD0-E828-4A86-8A8D-AA8E31EF3490}"/>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2" name="Freeform 1010">
              <a:extLst>
                <a:ext uri="{FF2B5EF4-FFF2-40B4-BE49-F238E27FC236}">
                  <a16:creationId xmlns:a16="http://schemas.microsoft.com/office/drawing/2014/main" id="{1048952A-16EF-4508-BC3F-914D6862D66A}"/>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3" name="Freeform 1011">
              <a:extLst>
                <a:ext uri="{FF2B5EF4-FFF2-40B4-BE49-F238E27FC236}">
                  <a16:creationId xmlns:a16="http://schemas.microsoft.com/office/drawing/2014/main" id="{2B0E7C16-42C5-40E1-B4F0-BAFFF660AB5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4" name="Freeform 1012">
              <a:extLst>
                <a:ext uri="{FF2B5EF4-FFF2-40B4-BE49-F238E27FC236}">
                  <a16:creationId xmlns:a16="http://schemas.microsoft.com/office/drawing/2014/main" id="{342812DB-886D-447C-B70D-45FD4922C971}"/>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5" name="Freeform 1013">
              <a:extLst>
                <a:ext uri="{FF2B5EF4-FFF2-40B4-BE49-F238E27FC236}">
                  <a16:creationId xmlns:a16="http://schemas.microsoft.com/office/drawing/2014/main" id="{CB3E3EDE-F2EE-4C60-96A2-C783B4E50042}"/>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6" name="Freeform 1014">
              <a:extLst>
                <a:ext uri="{FF2B5EF4-FFF2-40B4-BE49-F238E27FC236}">
                  <a16:creationId xmlns:a16="http://schemas.microsoft.com/office/drawing/2014/main" id="{8E270F85-38A1-4580-A07C-6618F7AA547E}"/>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7" name="Freeform 1015">
              <a:extLst>
                <a:ext uri="{FF2B5EF4-FFF2-40B4-BE49-F238E27FC236}">
                  <a16:creationId xmlns:a16="http://schemas.microsoft.com/office/drawing/2014/main" id="{DB236730-3BB7-46D0-9882-8CFC6292AFD7}"/>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8" name="Freeform 1016">
              <a:extLst>
                <a:ext uri="{FF2B5EF4-FFF2-40B4-BE49-F238E27FC236}">
                  <a16:creationId xmlns:a16="http://schemas.microsoft.com/office/drawing/2014/main" id="{0D6C68CA-75F7-4E47-ABB3-3325163C7A5E}"/>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9" name="Freeform 1017">
              <a:extLst>
                <a:ext uri="{FF2B5EF4-FFF2-40B4-BE49-F238E27FC236}">
                  <a16:creationId xmlns:a16="http://schemas.microsoft.com/office/drawing/2014/main" id="{E0E73D64-0188-4723-BB84-3C2C62B11803}"/>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0" name="Freeform 1018">
              <a:extLst>
                <a:ext uri="{FF2B5EF4-FFF2-40B4-BE49-F238E27FC236}">
                  <a16:creationId xmlns:a16="http://schemas.microsoft.com/office/drawing/2014/main" id="{3FAAE227-B383-4F7A-BC62-DB6F44B9E1F2}"/>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1" name="Freeform 1019">
              <a:extLst>
                <a:ext uri="{FF2B5EF4-FFF2-40B4-BE49-F238E27FC236}">
                  <a16:creationId xmlns:a16="http://schemas.microsoft.com/office/drawing/2014/main" id="{5C06A3AE-930C-4F7A-8099-BCA8BF7C1F6A}"/>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2" name="Freeform 1020">
              <a:extLst>
                <a:ext uri="{FF2B5EF4-FFF2-40B4-BE49-F238E27FC236}">
                  <a16:creationId xmlns:a16="http://schemas.microsoft.com/office/drawing/2014/main" id="{F98AD66C-A59F-4132-9EB0-F4F1C3896CE1}"/>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3" name="Freeform 1021">
              <a:extLst>
                <a:ext uri="{FF2B5EF4-FFF2-40B4-BE49-F238E27FC236}">
                  <a16:creationId xmlns:a16="http://schemas.microsoft.com/office/drawing/2014/main" id="{2797F300-8FCA-4D1A-B79C-65F5C54CBE32}"/>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4" name="Freeform 1022">
              <a:extLst>
                <a:ext uri="{FF2B5EF4-FFF2-40B4-BE49-F238E27FC236}">
                  <a16:creationId xmlns:a16="http://schemas.microsoft.com/office/drawing/2014/main" id="{E39A2A4E-D033-4138-B134-B522BB10CE32}"/>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5" name="Freeform 1023">
              <a:extLst>
                <a:ext uri="{FF2B5EF4-FFF2-40B4-BE49-F238E27FC236}">
                  <a16:creationId xmlns:a16="http://schemas.microsoft.com/office/drawing/2014/main" id="{9E718DC8-DE84-4E39-A7FA-D413F7DEAA8E}"/>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6" name="Freeform 1024">
              <a:extLst>
                <a:ext uri="{FF2B5EF4-FFF2-40B4-BE49-F238E27FC236}">
                  <a16:creationId xmlns:a16="http://schemas.microsoft.com/office/drawing/2014/main" id="{504B2E9D-8084-4161-B147-24841E227291}"/>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7" name="Freeform 1025">
              <a:extLst>
                <a:ext uri="{FF2B5EF4-FFF2-40B4-BE49-F238E27FC236}">
                  <a16:creationId xmlns:a16="http://schemas.microsoft.com/office/drawing/2014/main" id="{C15A3579-5DBA-446A-BA34-4EB9495DDF56}"/>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8" name="Freeform 1026">
              <a:extLst>
                <a:ext uri="{FF2B5EF4-FFF2-40B4-BE49-F238E27FC236}">
                  <a16:creationId xmlns:a16="http://schemas.microsoft.com/office/drawing/2014/main" id="{E838996E-5C79-4F1C-ADA3-2E391EC2CBD1}"/>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9" name="Freeform 1027">
              <a:extLst>
                <a:ext uri="{FF2B5EF4-FFF2-40B4-BE49-F238E27FC236}">
                  <a16:creationId xmlns:a16="http://schemas.microsoft.com/office/drawing/2014/main" id="{0A25BC86-E1C9-4346-AB91-36A7A72A13B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0" name="Freeform 1028">
              <a:extLst>
                <a:ext uri="{FF2B5EF4-FFF2-40B4-BE49-F238E27FC236}">
                  <a16:creationId xmlns:a16="http://schemas.microsoft.com/office/drawing/2014/main" id="{3ABB7A9A-5333-4FFB-9A10-B995D2AEB667}"/>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1" name="Freeform 1029">
              <a:extLst>
                <a:ext uri="{FF2B5EF4-FFF2-40B4-BE49-F238E27FC236}">
                  <a16:creationId xmlns:a16="http://schemas.microsoft.com/office/drawing/2014/main" id="{F9914F50-E630-4AA0-81DE-A9100D1BFA27}"/>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2" name="Freeform 1030">
              <a:extLst>
                <a:ext uri="{FF2B5EF4-FFF2-40B4-BE49-F238E27FC236}">
                  <a16:creationId xmlns:a16="http://schemas.microsoft.com/office/drawing/2014/main" id="{F21EE91E-974F-4D2F-93DC-7242107AEAE5}"/>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3" name="Freeform 1031">
              <a:extLst>
                <a:ext uri="{FF2B5EF4-FFF2-40B4-BE49-F238E27FC236}">
                  <a16:creationId xmlns:a16="http://schemas.microsoft.com/office/drawing/2014/main" id="{2687B292-972B-4C0C-844C-093D17C0ADF4}"/>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4" name="Freeform 1032">
              <a:extLst>
                <a:ext uri="{FF2B5EF4-FFF2-40B4-BE49-F238E27FC236}">
                  <a16:creationId xmlns:a16="http://schemas.microsoft.com/office/drawing/2014/main" id="{55DF9D95-1C09-4948-B984-E44D3AA69FF6}"/>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5" name="Freeform 1033">
              <a:extLst>
                <a:ext uri="{FF2B5EF4-FFF2-40B4-BE49-F238E27FC236}">
                  <a16:creationId xmlns:a16="http://schemas.microsoft.com/office/drawing/2014/main" id="{E307B591-1DA5-4809-8166-27CFAC113661}"/>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6" name="Freeform 1034">
              <a:extLst>
                <a:ext uri="{FF2B5EF4-FFF2-40B4-BE49-F238E27FC236}">
                  <a16:creationId xmlns:a16="http://schemas.microsoft.com/office/drawing/2014/main" id="{7F1C2441-2F77-423D-B4E2-3CE3BE1DC0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7" name="Freeform 1035">
              <a:extLst>
                <a:ext uri="{FF2B5EF4-FFF2-40B4-BE49-F238E27FC236}">
                  <a16:creationId xmlns:a16="http://schemas.microsoft.com/office/drawing/2014/main" id="{C11EE582-55A5-419E-AAB8-5B42EA130A3B}"/>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8" name="Freeform 1036">
              <a:extLst>
                <a:ext uri="{FF2B5EF4-FFF2-40B4-BE49-F238E27FC236}">
                  <a16:creationId xmlns:a16="http://schemas.microsoft.com/office/drawing/2014/main" id="{6FB51C8D-4EB6-4910-9207-29C694FE089E}"/>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9" name="Freeform 1037">
              <a:extLst>
                <a:ext uri="{FF2B5EF4-FFF2-40B4-BE49-F238E27FC236}">
                  <a16:creationId xmlns:a16="http://schemas.microsoft.com/office/drawing/2014/main" id="{65F94E88-6518-4578-93D4-E225E929250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0" name="Freeform 1038">
              <a:extLst>
                <a:ext uri="{FF2B5EF4-FFF2-40B4-BE49-F238E27FC236}">
                  <a16:creationId xmlns:a16="http://schemas.microsoft.com/office/drawing/2014/main" id="{DD3A4AA4-D180-4BF5-A6FE-50E38F81A52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1" name="Freeform 1039">
              <a:extLst>
                <a:ext uri="{FF2B5EF4-FFF2-40B4-BE49-F238E27FC236}">
                  <a16:creationId xmlns:a16="http://schemas.microsoft.com/office/drawing/2014/main" id="{43786456-1CAB-44B0-9A95-7675D654755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2" name="Freeform 1040">
              <a:extLst>
                <a:ext uri="{FF2B5EF4-FFF2-40B4-BE49-F238E27FC236}">
                  <a16:creationId xmlns:a16="http://schemas.microsoft.com/office/drawing/2014/main" id="{3D4BBFA8-6894-406B-B5D4-E0006281EC89}"/>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3" name="Freeform 1041">
              <a:extLst>
                <a:ext uri="{FF2B5EF4-FFF2-40B4-BE49-F238E27FC236}">
                  <a16:creationId xmlns:a16="http://schemas.microsoft.com/office/drawing/2014/main" id="{4359C459-3932-4837-8FD1-375903AF67BC}"/>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4" name="Freeform 1042">
              <a:extLst>
                <a:ext uri="{FF2B5EF4-FFF2-40B4-BE49-F238E27FC236}">
                  <a16:creationId xmlns:a16="http://schemas.microsoft.com/office/drawing/2014/main" id="{86AC7659-CC8C-45DB-8517-BBB360D6A12B}"/>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5" name="Freeform 1043">
              <a:extLst>
                <a:ext uri="{FF2B5EF4-FFF2-40B4-BE49-F238E27FC236}">
                  <a16:creationId xmlns:a16="http://schemas.microsoft.com/office/drawing/2014/main" id="{AB18EAC0-F0AD-4480-945E-E819B8180B0C}"/>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6" name="Freeform 1044">
              <a:extLst>
                <a:ext uri="{FF2B5EF4-FFF2-40B4-BE49-F238E27FC236}">
                  <a16:creationId xmlns:a16="http://schemas.microsoft.com/office/drawing/2014/main" id="{BC2019E5-137A-493F-9771-1D97287AA7E3}"/>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7" name="Freeform 1045">
              <a:extLst>
                <a:ext uri="{FF2B5EF4-FFF2-40B4-BE49-F238E27FC236}">
                  <a16:creationId xmlns:a16="http://schemas.microsoft.com/office/drawing/2014/main" id="{16FF8EFF-8E60-4AB7-9DC3-DD743D9EEC69}"/>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8" name="Freeform 1046">
              <a:extLst>
                <a:ext uri="{FF2B5EF4-FFF2-40B4-BE49-F238E27FC236}">
                  <a16:creationId xmlns:a16="http://schemas.microsoft.com/office/drawing/2014/main" id="{2AC37ABC-6F1A-4E04-B334-C762E44B2D6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9" name="Freeform 1047">
              <a:extLst>
                <a:ext uri="{FF2B5EF4-FFF2-40B4-BE49-F238E27FC236}">
                  <a16:creationId xmlns:a16="http://schemas.microsoft.com/office/drawing/2014/main" id="{55710D18-6766-4D4F-A398-1560E8B529D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0" name="Freeform 1048">
              <a:extLst>
                <a:ext uri="{FF2B5EF4-FFF2-40B4-BE49-F238E27FC236}">
                  <a16:creationId xmlns:a16="http://schemas.microsoft.com/office/drawing/2014/main" id="{5409CA1C-41D1-48D4-9857-3D594BC93DE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1" name="Freeform 1049">
              <a:extLst>
                <a:ext uri="{FF2B5EF4-FFF2-40B4-BE49-F238E27FC236}">
                  <a16:creationId xmlns:a16="http://schemas.microsoft.com/office/drawing/2014/main" id="{AECF3CBB-1B1E-412B-8B47-A075C14D8833}"/>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2" name="Freeform 1050">
              <a:extLst>
                <a:ext uri="{FF2B5EF4-FFF2-40B4-BE49-F238E27FC236}">
                  <a16:creationId xmlns:a16="http://schemas.microsoft.com/office/drawing/2014/main" id="{7856B977-D27A-4CC0-9441-7E1DA9B82201}"/>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3" name="Freeform 1051">
              <a:extLst>
                <a:ext uri="{FF2B5EF4-FFF2-40B4-BE49-F238E27FC236}">
                  <a16:creationId xmlns:a16="http://schemas.microsoft.com/office/drawing/2014/main" id="{372B232F-7768-4F37-8949-BA6D49242F35}"/>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4" name="Freeform 1052">
              <a:extLst>
                <a:ext uri="{FF2B5EF4-FFF2-40B4-BE49-F238E27FC236}">
                  <a16:creationId xmlns:a16="http://schemas.microsoft.com/office/drawing/2014/main" id="{CCEDCC8B-CB46-4662-8D9F-70CF9BA43166}"/>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5" name="Freeform 1053">
              <a:extLst>
                <a:ext uri="{FF2B5EF4-FFF2-40B4-BE49-F238E27FC236}">
                  <a16:creationId xmlns:a16="http://schemas.microsoft.com/office/drawing/2014/main" id="{FD540244-6982-4224-AD73-BEC2493F9307}"/>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6" name="Freeform 1054">
              <a:extLst>
                <a:ext uri="{FF2B5EF4-FFF2-40B4-BE49-F238E27FC236}">
                  <a16:creationId xmlns:a16="http://schemas.microsoft.com/office/drawing/2014/main" id="{6046C6AA-FC28-416B-87D7-F6687C0D3B46}"/>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7" name="Freeform 1055">
              <a:extLst>
                <a:ext uri="{FF2B5EF4-FFF2-40B4-BE49-F238E27FC236}">
                  <a16:creationId xmlns:a16="http://schemas.microsoft.com/office/drawing/2014/main" id="{1E0B79CC-34DC-4972-9DA4-ED657ECBAB19}"/>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8" name="Freeform 1056">
              <a:extLst>
                <a:ext uri="{FF2B5EF4-FFF2-40B4-BE49-F238E27FC236}">
                  <a16:creationId xmlns:a16="http://schemas.microsoft.com/office/drawing/2014/main" id="{4D625C68-8761-4A3E-9C3A-2FF65751B5FC}"/>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9" name="Freeform 1057">
              <a:extLst>
                <a:ext uri="{FF2B5EF4-FFF2-40B4-BE49-F238E27FC236}">
                  <a16:creationId xmlns:a16="http://schemas.microsoft.com/office/drawing/2014/main" id="{3284571E-5B4E-4F0B-B6B2-4A4469D0ED08}"/>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0" name="Freeform 1058">
              <a:extLst>
                <a:ext uri="{FF2B5EF4-FFF2-40B4-BE49-F238E27FC236}">
                  <a16:creationId xmlns:a16="http://schemas.microsoft.com/office/drawing/2014/main" id="{5D514830-78B0-4158-8DCC-EB0D5C9B80E1}"/>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1" name="Freeform 1059">
              <a:extLst>
                <a:ext uri="{FF2B5EF4-FFF2-40B4-BE49-F238E27FC236}">
                  <a16:creationId xmlns:a16="http://schemas.microsoft.com/office/drawing/2014/main" id="{5336F650-70E0-4FB4-94FE-66A98CF0182C}"/>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2" name="Freeform 1060">
              <a:extLst>
                <a:ext uri="{FF2B5EF4-FFF2-40B4-BE49-F238E27FC236}">
                  <a16:creationId xmlns:a16="http://schemas.microsoft.com/office/drawing/2014/main" id="{0F76FC3F-0B3C-4C37-8886-9F7EDFAC0F9C}"/>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3" name="Freeform 1061">
              <a:extLst>
                <a:ext uri="{FF2B5EF4-FFF2-40B4-BE49-F238E27FC236}">
                  <a16:creationId xmlns:a16="http://schemas.microsoft.com/office/drawing/2014/main" id="{5BCF59B7-93B7-4642-909C-282D614697D6}"/>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4" name="Freeform 1062">
              <a:extLst>
                <a:ext uri="{FF2B5EF4-FFF2-40B4-BE49-F238E27FC236}">
                  <a16:creationId xmlns:a16="http://schemas.microsoft.com/office/drawing/2014/main" id="{C7E692C9-0C50-47C6-84E4-8E8579511090}"/>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5" name="Freeform 1063">
              <a:extLst>
                <a:ext uri="{FF2B5EF4-FFF2-40B4-BE49-F238E27FC236}">
                  <a16:creationId xmlns:a16="http://schemas.microsoft.com/office/drawing/2014/main" id="{46D40791-E091-4994-BE89-8215A9560417}"/>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6" name="Freeform 1064">
              <a:extLst>
                <a:ext uri="{FF2B5EF4-FFF2-40B4-BE49-F238E27FC236}">
                  <a16:creationId xmlns:a16="http://schemas.microsoft.com/office/drawing/2014/main" id="{67B4E0DD-2087-423C-BA52-8CD155CE9EB3}"/>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7" name="Freeform 1065">
              <a:extLst>
                <a:ext uri="{FF2B5EF4-FFF2-40B4-BE49-F238E27FC236}">
                  <a16:creationId xmlns:a16="http://schemas.microsoft.com/office/drawing/2014/main" id="{67DBB142-398B-46E5-B0D2-3202E2A4E64A}"/>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8" name="Freeform 1066">
              <a:extLst>
                <a:ext uri="{FF2B5EF4-FFF2-40B4-BE49-F238E27FC236}">
                  <a16:creationId xmlns:a16="http://schemas.microsoft.com/office/drawing/2014/main" id="{59E351DE-25D6-4445-88CF-E44205363C09}"/>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9" name="Freeform 1067">
              <a:extLst>
                <a:ext uri="{FF2B5EF4-FFF2-40B4-BE49-F238E27FC236}">
                  <a16:creationId xmlns:a16="http://schemas.microsoft.com/office/drawing/2014/main" id="{AACD6D86-9AB5-41BA-BDD0-2FB468094457}"/>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0" name="Freeform 1068">
              <a:extLst>
                <a:ext uri="{FF2B5EF4-FFF2-40B4-BE49-F238E27FC236}">
                  <a16:creationId xmlns:a16="http://schemas.microsoft.com/office/drawing/2014/main" id="{D53ED856-E556-46F6-B8DB-7D96DA509859}"/>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1" name="Freeform 1069">
              <a:extLst>
                <a:ext uri="{FF2B5EF4-FFF2-40B4-BE49-F238E27FC236}">
                  <a16:creationId xmlns:a16="http://schemas.microsoft.com/office/drawing/2014/main" id="{F47C1143-9853-4008-98E3-D3BABFBC4473}"/>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2" name="Freeform 1070">
              <a:extLst>
                <a:ext uri="{FF2B5EF4-FFF2-40B4-BE49-F238E27FC236}">
                  <a16:creationId xmlns:a16="http://schemas.microsoft.com/office/drawing/2014/main" id="{096D00BC-BDD0-42FC-8740-B3661D610F6A}"/>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3" name="Freeform 1071">
              <a:extLst>
                <a:ext uri="{FF2B5EF4-FFF2-40B4-BE49-F238E27FC236}">
                  <a16:creationId xmlns:a16="http://schemas.microsoft.com/office/drawing/2014/main" id="{81FDCBF2-1767-4299-A310-4EF7EBCB373D}"/>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4" name="Freeform 1072">
              <a:extLst>
                <a:ext uri="{FF2B5EF4-FFF2-40B4-BE49-F238E27FC236}">
                  <a16:creationId xmlns:a16="http://schemas.microsoft.com/office/drawing/2014/main" id="{71E3A586-2976-4C48-88B8-2D818BE50251}"/>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5" name="Freeform 1073">
              <a:extLst>
                <a:ext uri="{FF2B5EF4-FFF2-40B4-BE49-F238E27FC236}">
                  <a16:creationId xmlns:a16="http://schemas.microsoft.com/office/drawing/2014/main" id="{44F44C4A-3105-446E-B364-BBAFC9C78EED}"/>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6" name="Freeform 1074">
              <a:extLst>
                <a:ext uri="{FF2B5EF4-FFF2-40B4-BE49-F238E27FC236}">
                  <a16:creationId xmlns:a16="http://schemas.microsoft.com/office/drawing/2014/main" id="{9E0E0FAD-A444-4F4C-83BB-0403276A289A}"/>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7" name="Freeform 1075">
              <a:extLst>
                <a:ext uri="{FF2B5EF4-FFF2-40B4-BE49-F238E27FC236}">
                  <a16:creationId xmlns:a16="http://schemas.microsoft.com/office/drawing/2014/main" id="{5507570F-B0AD-4E7C-AFD3-4838F9540AB0}"/>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8" name="Freeform 1076">
              <a:extLst>
                <a:ext uri="{FF2B5EF4-FFF2-40B4-BE49-F238E27FC236}">
                  <a16:creationId xmlns:a16="http://schemas.microsoft.com/office/drawing/2014/main" id="{D726D24F-7B49-4EBE-9560-622A053AB68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9" name="Freeform 1077">
              <a:extLst>
                <a:ext uri="{FF2B5EF4-FFF2-40B4-BE49-F238E27FC236}">
                  <a16:creationId xmlns:a16="http://schemas.microsoft.com/office/drawing/2014/main" id="{994EC709-3B82-4D71-839B-694AE153BD0A}"/>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0" name="Freeform 1078">
              <a:extLst>
                <a:ext uri="{FF2B5EF4-FFF2-40B4-BE49-F238E27FC236}">
                  <a16:creationId xmlns:a16="http://schemas.microsoft.com/office/drawing/2014/main" id="{180A017D-6658-499E-A526-F47C767BE381}"/>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1" name="Freeform 1079">
              <a:extLst>
                <a:ext uri="{FF2B5EF4-FFF2-40B4-BE49-F238E27FC236}">
                  <a16:creationId xmlns:a16="http://schemas.microsoft.com/office/drawing/2014/main" id="{B82F15D9-025A-4999-946A-541DB498A272}"/>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2" name="Freeform 1080">
              <a:extLst>
                <a:ext uri="{FF2B5EF4-FFF2-40B4-BE49-F238E27FC236}">
                  <a16:creationId xmlns:a16="http://schemas.microsoft.com/office/drawing/2014/main" id="{8590888F-1DA2-4420-B261-43D5E24707BB}"/>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3" name="Freeform 1081">
              <a:extLst>
                <a:ext uri="{FF2B5EF4-FFF2-40B4-BE49-F238E27FC236}">
                  <a16:creationId xmlns:a16="http://schemas.microsoft.com/office/drawing/2014/main" id="{2172959D-CED8-4EC4-A15B-68F0F6EA47D9}"/>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4" name="Freeform 1082">
              <a:extLst>
                <a:ext uri="{FF2B5EF4-FFF2-40B4-BE49-F238E27FC236}">
                  <a16:creationId xmlns:a16="http://schemas.microsoft.com/office/drawing/2014/main" id="{0E2AC95F-B9E3-470E-B034-F09B441F5633}"/>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5" name="Freeform 1083">
              <a:extLst>
                <a:ext uri="{FF2B5EF4-FFF2-40B4-BE49-F238E27FC236}">
                  <a16:creationId xmlns:a16="http://schemas.microsoft.com/office/drawing/2014/main" id="{BE9FA648-15B8-427B-9750-D43BC5078371}"/>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6" name="Freeform 1084">
              <a:extLst>
                <a:ext uri="{FF2B5EF4-FFF2-40B4-BE49-F238E27FC236}">
                  <a16:creationId xmlns:a16="http://schemas.microsoft.com/office/drawing/2014/main" id="{61C2371A-ADDA-40E7-8AA3-8DFF4D97DAEE}"/>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287" name="Rectangle 286">
            <a:extLst>
              <a:ext uri="{FF2B5EF4-FFF2-40B4-BE49-F238E27FC236}">
                <a16:creationId xmlns:a16="http://schemas.microsoft.com/office/drawing/2014/main" id="{DAA3A589-A741-45BF-A591-B1530AAE02B2}"/>
              </a:ext>
            </a:extLst>
          </p:cNvPr>
          <p:cNvSpPr/>
          <p:nvPr userDrawn="1"/>
        </p:nvSpPr>
        <p:spPr>
          <a:xfrm>
            <a:off x="4914900" y="405389"/>
            <a:ext cx="1188231" cy="462993"/>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88" name="Rectangle 287">
            <a:extLst>
              <a:ext uri="{FF2B5EF4-FFF2-40B4-BE49-F238E27FC236}">
                <a16:creationId xmlns:a16="http://schemas.microsoft.com/office/drawing/2014/main" id="{0CF7F448-8EE1-493E-B4F4-133EE2D6738C}"/>
              </a:ext>
            </a:extLst>
          </p:cNvPr>
          <p:cNvSpPr/>
          <p:nvPr userDrawn="1"/>
        </p:nvSpPr>
        <p:spPr>
          <a:xfrm>
            <a:off x="6096000" y="405389"/>
            <a:ext cx="1188231" cy="462993"/>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292" name="Group 8">
            <a:extLst>
              <a:ext uri="{FF2B5EF4-FFF2-40B4-BE49-F238E27FC236}">
                <a16:creationId xmlns:a16="http://schemas.microsoft.com/office/drawing/2014/main" id="{111E6780-A00F-4FFC-82C5-26B914A92435}"/>
              </a:ext>
            </a:extLst>
          </p:cNvPr>
          <p:cNvGrpSpPr>
            <a:grpSpLocks noChangeAspect="1"/>
          </p:cNvGrpSpPr>
          <p:nvPr userDrawn="1"/>
        </p:nvGrpSpPr>
        <p:grpSpPr bwMode="auto">
          <a:xfrm>
            <a:off x="5478005" y="533136"/>
            <a:ext cx="568854" cy="570178"/>
            <a:chOff x="4994" y="888"/>
            <a:chExt cx="430" cy="431"/>
          </a:xfrm>
          <a:solidFill>
            <a:schemeClr val="bg1">
              <a:lumMod val="85000"/>
            </a:schemeClr>
          </a:solidFill>
        </p:grpSpPr>
        <p:sp>
          <p:nvSpPr>
            <p:cNvPr id="293" name="Freeform 9">
              <a:extLst>
                <a:ext uri="{FF2B5EF4-FFF2-40B4-BE49-F238E27FC236}">
                  <a16:creationId xmlns:a16="http://schemas.microsoft.com/office/drawing/2014/main" id="{E3CB4A67-E092-4C95-AA95-8700A324A880}"/>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4" name="Freeform 10">
              <a:extLst>
                <a:ext uri="{FF2B5EF4-FFF2-40B4-BE49-F238E27FC236}">
                  <a16:creationId xmlns:a16="http://schemas.microsoft.com/office/drawing/2014/main" id="{7A500D56-9508-49E6-B1FD-4F2804B81C2F}"/>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5" name="Freeform 11">
              <a:extLst>
                <a:ext uri="{FF2B5EF4-FFF2-40B4-BE49-F238E27FC236}">
                  <a16:creationId xmlns:a16="http://schemas.microsoft.com/office/drawing/2014/main" id="{1C60CF44-3D4F-4772-A3D2-AB0BD986BEFC}"/>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6" name="Freeform 12">
              <a:extLst>
                <a:ext uri="{FF2B5EF4-FFF2-40B4-BE49-F238E27FC236}">
                  <a16:creationId xmlns:a16="http://schemas.microsoft.com/office/drawing/2014/main" id="{3BA42FD8-ECA8-4B29-BF73-F77CA1F15DB0}"/>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7" name="Freeform 13">
              <a:extLst>
                <a:ext uri="{FF2B5EF4-FFF2-40B4-BE49-F238E27FC236}">
                  <a16:creationId xmlns:a16="http://schemas.microsoft.com/office/drawing/2014/main" id="{A7AFBD24-A40E-4BD4-A263-39CA13F8B10B}"/>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8" name="Freeform 14">
              <a:extLst>
                <a:ext uri="{FF2B5EF4-FFF2-40B4-BE49-F238E27FC236}">
                  <a16:creationId xmlns:a16="http://schemas.microsoft.com/office/drawing/2014/main" id="{C9440347-A079-4CD1-B8A5-9A50E6C6A7F5}"/>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9" name="Rectangle 15">
              <a:extLst>
                <a:ext uri="{FF2B5EF4-FFF2-40B4-BE49-F238E27FC236}">
                  <a16:creationId xmlns:a16="http://schemas.microsoft.com/office/drawing/2014/main" id="{55851009-E439-4D45-A6AF-35E3893AA892}"/>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0" name="Rectangle 16">
              <a:extLst>
                <a:ext uri="{FF2B5EF4-FFF2-40B4-BE49-F238E27FC236}">
                  <a16:creationId xmlns:a16="http://schemas.microsoft.com/office/drawing/2014/main" id="{969C2CA7-10BF-4A3E-8025-99CB078084F0}"/>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1" name="Freeform 17">
              <a:extLst>
                <a:ext uri="{FF2B5EF4-FFF2-40B4-BE49-F238E27FC236}">
                  <a16:creationId xmlns:a16="http://schemas.microsoft.com/office/drawing/2014/main" id="{91241A00-69CC-4198-BD68-752C12BE0C0D}"/>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2" name="Freeform 18">
              <a:extLst>
                <a:ext uri="{FF2B5EF4-FFF2-40B4-BE49-F238E27FC236}">
                  <a16:creationId xmlns:a16="http://schemas.microsoft.com/office/drawing/2014/main" id="{9BBF64B5-41BE-4526-AF27-2E85DB79ADA1}"/>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3" name="Freeform 19">
              <a:extLst>
                <a:ext uri="{FF2B5EF4-FFF2-40B4-BE49-F238E27FC236}">
                  <a16:creationId xmlns:a16="http://schemas.microsoft.com/office/drawing/2014/main" id="{4B4B63AD-40FA-4CD1-9738-B035CE8B6F2C}"/>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4" name="Freeform 20">
              <a:extLst>
                <a:ext uri="{FF2B5EF4-FFF2-40B4-BE49-F238E27FC236}">
                  <a16:creationId xmlns:a16="http://schemas.microsoft.com/office/drawing/2014/main" id="{B6A0EE11-8EEE-4678-96E9-CA0D91F6E70A}"/>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5" name="Freeform 21">
              <a:extLst>
                <a:ext uri="{FF2B5EF4-FFF2-40B4-BE49-F238E27FC236}">
                  <a16:creationId xmlns:a16="http://schemas.microsoft.com/office/drawing/2014/main" id="{1D1F3309-79A6-4A01-9D12-A40677C28445}"/>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6" name="Freeform 22">
              <a:extLst>
                <a:ext uri="{FF2B5EF4-FFF2-40B4-BE49-F238E27FC236}">
                  <a16:creationId xmlns:a16="http://schemas.microsoft.com/office/drawing/2014/main" id="{B964136C-59F7-4438-A34A-8345AEC4AB13}"/>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7" name="Freeform 23">
              <a:extLst>
                <a:ext uri="{FF2B5EF4-FFF2-40B4-BE49-F238E27FC236}">
                  <a16:creationId xmlns:a16="http://schemas.microsoft.com/office/drawing/2014/main" id="{9261BC77-EB72-412F-8137-D2278B9B5819}"/>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8" name="Freeform 24">
              <a:extLst>
                <a:ext uri="{FF2B5EF4-FFF2-40B4-BE49-F238E27FC236}">
                  <a16:creationId xmlns:a16="http://schemas.microsoft.com/office/drawing/2014/main" id="{56F1FE58-5E45-45A4-B5E0-7F81FF6CD2B2}"/>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9" name="Freeform 25">
              <a:extLst>
                <a:ext uri="{FF2B5EF4-FFF2-40B4-BE49-F238E27FC236}">
                  <a16:creationId xmlns:a16="http://schemas.microsoft.com/office/drawing/2014/main" id="{5A6AA73C-BC7B-453D-A80D-F41EA2BFC1F4}"/>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0" name="Freeform 26">
              <a:extLst>
                <a:ext uri="{FF2B5EF4-FFF2-40B4-BE49-F238E27FC236}">
                  <a16:creationId xmlns:a16="http://schemas.microsoft.com/office/drawing/2014/main" id="{CC19C9AF-A80E-4791-80A5-77863E9E695E}"/>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1" name="Freeform 27">
              <a:extLst>
                <a:ext uri="{FF2B5EF4-FFF2-40B4-BE49-F238E27FC236}">
                  <a16:creationId xmlns:a16="http://schemas.microsoft.com/office/drawing/2014/main" id="{B3DC22B2-3EF0-40DF-BAA1-212923A392A2}"/>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2" name="Freeform 28">
              <a:extLst>
                <a:ext uri="{FF2B5EF4-FFF2-40B4-BE49-F238E27FC236}">
                  <a16:creationId xmlns:a16="http://schemas.microsoft.com/office/drawing/2014/main" id="{A59C78F6-2867-4F03-B64F-E708BDC85929}"/>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3" name="Freeform 29">
              <a:extLst>
                <a:ext uri="{FF2B5EF4-FFF2-40B4-BE49-F238E27FC236}">
                  <a16:creationId xmlns:a16="http://schemas.microsoft.com/office/drawing/2014/main" id="{EF336FFC-0C07-4499-BFBB-E6E06B95606C}"/>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4" name="Freeform 30">
              <a:extLst>
                <a:ext uri="{FF2B5EF4-FFF2-40B4-BE49-F238E27FC236}">
                  <a16:creationId xmlns:a16="http://schemas.microsoft.com/office/drawing/2014/main" id="{86260396-EDEE-4076-A3DA-953214B41733}"/>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5" name="Freeform 31">
              <a:extLst>
                <a:ext uri="{FF2B5EF4-FFF2-40B4-BE49-F238E27FC236}">
                  <a16:creationId xmlns:a16="http://schemas.microsoft.com/office/drawing/2014/main" id="{FFFEE570-8ED6-474A-BABC-F525D3DF2CEE}"/>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6" name="Freeform 32">
              <a:extLst>
                <a:ext uri="{FF2B5EF4-FFF2-40B4-BE49-F238E27FC236}">
                  <a16:creationId xmlns:a16="http://schemas.microsoft.com/office/drawing/2014/main" id="{82EE27B1-24C6-447E-AF62-8842E9CDFDAF}"/>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7" name="Freeform 33">
              <a:extLst>
                <a:ext uri="{FF2B5EF4-FFF2-40B4-BE49-F238E27FC236}">
                  <a16:creationId xmlns:a16="http://schemas.microsoft.com/office/drawing/2014/main" id="{2CA90902-7053-4C88-A525-F9381C0D9383}"/>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8" name="Freeform 34">
              <a:extLst>
                <a:ext uri="{FF2B5EF4-FFF2-40B4-BE49-F238E27FC236}">
                  <a16:creationId xmlns:a16="http://schemas.microsoft.com/office/drawing/2014/main" id="{5F982B26-598A-4B96-8EC5-C455B0BB2324}"/>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9" name="Freeform 35">
              <a:extLst>
                <a:ext uri="{FF2B5EF4-FFF2-40B4-BE49-F238E27FC236}">
                  <a16:creationId xmlns:a16="http://schemas.microsoft.com/office/drawing/2014/main" id="{CE776F8F-E701-4A96-9008-285109D21FD9}"/>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0" name="Freeform 36">
              <a:extLst>
                <a:ext uri="{FF2B5EF4-FFF2-40B4-BE49-F238E27FC236}">
                  <a16:creationId xmlns:a16="http://schemas.microsoft.com/office/drawing/2014/main" id="{C639F29A-746E-4952-9B34-8B3D1E2AEF31}"/>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1" name="Freeform 37">
              <a:extLst>
                <a:ext uri="{FF2B5EF4-FFF2-40B4-BE49-F238E27FC236}">
                  <a16:creationId xmlns:a16="http://schemas.microsoft.com/office/drawing/2014/main" id="{2C75EDB3-D095-40AA-9CCE-C1DAF95D7867}"/>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2" name="Freeform 38">
              <a:extLst>
                <a:ext uri="{FF2B5EF4-FFF2-40B4-BE49-F238E27FC236}">
                  <a16:creationId xmlns:a16="http://schemas.microsoft.com/office/drawing/2014/main" id="{612E5C25-5C73-4151-AEB9-6A2411AD1B40}"/>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3" name="Rectangle 39">
              <a:extLst>
                <a:ext uri="{FF2B5EF4-FFF2-40B4-BE49-F238E27FC236}">
                  <a16:creationId xmlns:a16="http://schemas.microsoft.com/office/drawing/2014/main" id="{68CC1C64-C70E-44FE-A50A-A3FAF7BC7564}"/>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4" name="Rectangle 40">
              <a:extLst>
                <a:ext uri="{FF2B5EF4-FFF2-40B4-BE49-F238E27FC236}">
                  <a16:creationId xmlns:a16="http://schemas.microsoft.com/office/drawing/2014/main" id="{33C987DE-61C1-429A-A99A-D1ACD84C1C06}"/>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5" name="Freeform 41">
              <a:extLst>
                <a:ext uri="{FF2B5EF4-FFF2-40B4-BE49-F238E27FC236}">
                  <a16:creationId xmlns:a16="http://schemas.microsoft.com/office/drawing/2014/main" id="{07B1F9D3-9983-443C-8610-AB3FF223663A}"/>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6" name="Freeform 42">
              <a:extLst>
                <a:ext uri="{FF2B5EF4-FFF2-40B4-BE49-F238E27FC236}">
                  <a16:creationId xmlns:a16="http://schemas.microsoft.com/office/drawing/2014/main" id="{278B3B68-F08C-45DE-BA48-21D30B739EEE}"/>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7" name="Freeform 43">
              <a:extLst>
                <a:ext uri="{FF2B5EF4-FFF2-40B4-BE49-F238E27FC236}">
                  <a16:creationId xmlns:a16="http://schemas.microsoft.com/office/drawing/2014/main" id="{B69EB7A9-2D16-4E40-A55E-8DB10A805C64}"/>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8" name="Freeform 44">
              <a:extLst>
                <a:ext uri="{FF2B5EF4-FFF2-40B4-BE49-F238E27FC236}">
                  <a16:creationId xmlns:a16="http://schemas.microsoft.com/office/drawing/2014/main" id="{88812DE5-8372-4830-A3E2-20E1AB47F22E}"/>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9" name="Freeform 45">
              <a:extLst>
                <a:ext uri="{FF2B5EF4-FFF2-40B4-BE49-F238E27FC236}">
                  <a16:creationId xmlns:a16="http://schemas.microsoft.com/office/drawing/2014/main" id="{CD0A1305-5C16-4F6E-A69B-F8402ED19E92}"/>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0" name="Freeform 46">
              <a:extLst>
                <a:ext uri="{FF2B5EF4-FFF2-40B4-BE49-F238E27FC236}">
                  <a16:creationId xmlns:a16="http://schemas.microsoft.com/office/drawing/2014/main" id="{19CF0153-E36F-40B3-88F4-BBCB90C9FC2C}"/>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1" name="Freeform 47">
              <a:extLst>
                <a:ext uri="{FF2B5EF4-FFF2-40B4-BE49-F238E27FC236}">
                  <a16:creationId xmlns:a16="http://schemas.microsoft.com/office/drawing/2014/main" id="{DB037427-E609-41D8-880D-D3857C4F824A}"/>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2" name="Freeform 48">
              <a:extLst>
                <a:ext uri="{FF2B5EF4-FFF2-40B4-BE49-F238E27FC236}">
                  <a16:creationId xmlns:a16="http://schemas.microsoft.com/office/drawing/2014/main" id="{0FA88BFB-9081-4DD8-93FB-0F70F0C1EB56}"/>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3" name="Rectangle 49">
              <a:extLst>
                <a:ext uri="{FF2B5EF4-FFF2-40B4-BE49-F238E27FC236}">
                  <a16:creationId xmlns:a16="http://schemas.microsoft.com/office/drawing/2014/main" id="{6F92FB2F-BA0A-48C6-A498-C747FFE73358}"/>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4" name="Rectangle 50">
              <a:extLst>
                <a:ext uri="{FF2B5EF4-FFF2-40B4-BE49-F238E27FC236}">
                  <a16:creationId xmlns:a16="http://schemas.microsoft.com/office/drawing/2014/main" id="{162B9C9A-2F04-4535-809E-D06DF9B74CBE}"/>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5" name="Freeform 51">
              <a:extLst>
                <a:ext uri="{FF2B5EF4-FFF2-40B4-BE49-F238E27FC236}">
                  <a16:creationId xmlns:a16="http://schemas.microsoft.com/office/drawing/2014/main" id="{CC009E6A-33D5-429F-BB4F-6905D8C1E2F6}"/>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6" name="Freeform 52">
              <a:extLst>
                <a:ext uri="{FF2B5EF4-FFF2-40B4-BE49-F238E27FC236}">
                  <a16:creationId xmlns:a16="http://schemas.microsoft.com/office/drawing/2014/main" id="{0CD03D52-56F3-4AF3-8886-3C0D24F71ACE}"/>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7" name="Freeform 53">
              <a:extLst>
                <a:ext uri="{FF2B5EF4-FFF2-40B4-BE49-F238E27FC236}">
                  <a16:creationId xmlns:a16="http://schemas.microsoft.com/office/drawing/2014/main" id="{6C41FFFC-67C8-48CB-B49D-710AB95F0039}"/>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8" name="Freeform 54">
              <a:extLst>
                <a:ext uri="{FF2B5EF4-FFF2-40B4-BE49-F238E27FC236}">
                  <a16:creationId xmlns:a16="http://schemas.microsoft.com/office/drawing/2014/main" id="{E2649D05-687E-4DBA-AA5F-4FF23D7038C1}"/>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9" name="Freeform 55">
              <a:extLst>
                <a:ext uri="{FF2B5EF4-FFF2-40B4-BE49-F238E27FC236}">
                  <a16:creationId xmlns:a16="http://schemas.microsoft.com/office/drawing/2014/main" id="{8BD73E00-366B-45FC-9FD3-43D13ECDD7DB}"/>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0" name="Freeform 56">
              <a:extLst>
                <a:ext uri="{FF2B5EF4-FFF2-40B4-BE49-F238E27FC236}">
                  <a16:creationId xmlns:a16="http://schemas.microsoft.com/office/drawing/2014/main" id="{669EFC72-07D0-4459-864A-A147A8587FD6}"/>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1" name="Freeform 57">
              <a:extLst>
                <a:ext uri="{FF2B5EF4-FFF2-40B4-BE49-F238E27FC236}">
                  <a16:creationId xmlns:a16="http://schemas.microsoft.com/office/drawing/2014/main" id="{898EFBF8-2229-4180-8564-DCD444F85177}"/>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2" name="Freeform 58">
              <a:extLst>
                <a:ext uri="{FF2B5EF4-FFF2-40B4-BE49-F238E27FC236}">
                  <a16:creationId xmlns:a16="http://schemas.microsoft.com/office/drawing/2014/main" id="{32E8253C-343C-4FB6-88CE-AC845DEC129B}"/>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3" name="Freeform 59">
              <a:extLst>
                <a:ext uri="{FF2B5EF4-FFF2-40B4-BE49-F238E27FC236}">
                  <a16:creationId xmlns:a16="http://schemas.microsoft.com/office/drawing/2014/main" id="{4D0FB993-5332-4109-89D0-059D297C4E41}"/>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4" name="Freeform 60">
              <a:extLst>
                <a:ext uri="{FF2B5EF4-FFF2-40B4-BE49-F238E27FC236}">
                  <a16:creationId xmlns:a16="http://schemas.microsoft.com/office/drawing/2014/main" id="{27C0152B-C58E-4C75-9386-0A6E7E6C6446}"/>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5" name="Freeform 61">
              <a:extLst>
                <a:ext uri="{FF2B5EF4-FFF2-40B4-BE49-F238E27FC236}">
                  <a16:creationId xmlns:a16="http://schemas.microsoft.com/office/drawing/2014/main" id="{49A74935-B4C6-403A-81A9-A7C623E49C63}"/>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6" name="Freeform 62">
              <a:extLst>
                <a:ext uri="{FF2B5EF4-FFF2-40B4-BE49-F238E27FC236}">
                  <a16:creationId xmlns:a16="http://schemas.microsoft.com/office/drawing/2014/main" id="{1E8D7B33-29FE-4CFF-9F5A-0D2E4299CFC1}"/>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7" name="Freeform 63">
              <a:extLst>
                <a:ext uri="{FF2B5EF4-FFF2-40B4-BE49-F238E27FC236}">
                  <a16:creationId xmlns:a16="http://schemas.microsoft.com/office/drawing/2014/main" id="{AF4AEF63-CBAE-44DE-8F9B-071A045C3AF4}"/>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8" name="Freeform 64">
              <a:extLst>
                <a:ext uri="{FF2B5EF4-FFF2-40B4-BE49-F238E27FC236}">
                  <a16:creationId xmlns:a16="http://schemas.microsoft.com/office/drawing/2014/main" id="{6097AA73-DA9A-43A6-9C4E-262AD73DAB62}"/>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9" name="Freeform 65">
              <a:extLst>
                <a:ext uri="{FF2B5EF4-FFF2-40B4-BE49-F238E27FC236}">
                  <a16:creationId xmlns:a16="http://schemas.microsoft.com/office/drawing/2014/main" id="{4AC16732-1DF6-47B8-96D9-1A1660A8876F}"/>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0" name="Freeform 66">
              <a:extLst>
                <a:ext uri="{FF2B5EF4-FFF2-40B4-BE49-F238E27FC236}">
                  <a16:creationId xmlns:a16="http://schemas.microsoft.com/office/drawing/2014/main" id="{E19D005F-9299-48CD-8F3C-F6C22F479A38}"/>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1" name="Freeform 67">
              <a:extLst>
                <a:ext uri="{FF2B5EF4-FFF2-40B4-BE49-F238E27FC236}">
                  <a16:creationId xmlns:a16="http://schemas.microsoft.com/office/drawing/2014/main" id="{80AFE984-0B9D-4097-9F49-CE9B55949E5C}"/>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2" name="Freeform 68">
              <a:extLst>
                <a:ext uri="{FF2B5EF4-FFF2-40B4-BE49-F238E27FC236}">
                  <a16:creationId xmlns:a16="http://schemas.microsoft.com/office/drawing/2014/main" id="{4609FFF1-9277-44B5-9E35-BC245ED7E112}"/>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3" name="Freeform 69">
              <a:extLst>
                <a:ext uri="{FF2B5EF4-FFF2-40B4-BE49-F238E27FC236}">
                  <a16:creationId xmlns:a16="http://schemas.microsoft.com/office/drawing/2014/main" id="{3F5DF85C-6D88-40CC-99FE-3388EE426401}"/>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4" name="Freeform 70">
              <a:extLst>
                <a:ext uri="{FF2B5EF4-FFF2-40B4-BE49-F238E27FC236}">
                  <a16:creationId xmlns:a16="http://schemas.microsoft.com/office/drawing/2014/main" id="{8FD53E9E-5989-4023-B7BB-77DD333CCFC3}"/>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5" name="Freeform 71">
              <a:extLst>
                <a:ext uri="{FF2B5EF4-FFF2-40B4-BE49-F238E27FC236}">
                  <a16:creationId xmlns:a16="http://schemas.microsoft.com/office/drawing/2014/main" id="{6A6B5483-C938-427F-8586-4BF67ABE9870}"/>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6" name="Freeform 72">
              <a:extLst>
                <a:ext uri="{FF2B5EF4-FFF2-40B4-BE49-F238E27FC236}">
                  <a16:creationId xmlns:a16="http://schemas.microsoft.com/office/drawing/2014/main" id="{AAF0E428-ED3F-4C5E-9C38-F604AC8CB55D}"/>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7" name="Rectangle 73">
              <a:extLst>
                <a:ext uri="{FF2B5EF4-FFF2-40B4-BE49-F238E27FC236}">
                  <a16:creationId xmlns:a16="http://schemas.microsoft.com/office/drawing/2014/main" id="{E4C5980F-7D22-43B1-9F81-61F628CC38DF}"/>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8" name="Rectangle 74">
              <a:extLst>
                <a:ext uri="{FF2B5EF4-FFF2-40B4-BE49-F238E27FC236}">
                  <a16:creationId xmlns:a16="http://schemas.microsoft.com/office/drawing/2014/main" id="{78F35F6B-8265-4CB7-B7D6-A6E80A1EE4B9}"/>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9" name="Freeform 75">
              <a:extLst>
                <a:ext uri="{FF2B5EF4-FFF2-40B4-BE49-F238E27FC236}">
                  <a16:creationId xmlns:a16="http://schemas.microsoft.com/office/drawing/2014/main" id="{9352FA82-506E-42F3-8F7A-7A368DB966A0}"/>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0" name="Freeform 76">
              <a:extLst>
                <a:ext uri="{FF2B5EF4-FFF2-40B4-BE49-F238E27FC236}">
                  <a16:creationId xmlns:a16="http://schemas.microsoft.com/office/drawing/2014/main" id="{03B038E2-C76D-4AAC-9957-6CD099F74AA8}"/>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1" name="Freeform 77">
              <a:extLst>
                <a:ext uri="{FF2B5EF4-FFF2-40B4-BE49-F238E27FC236}">
                  <a16:creationId xmlns:a16="http://schemas.microsoft.com/office/drawing/2014/main" id="{4DC2DC21-BC4A-4118-913E-D2851D5CD37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2" name="Freeform 78">
              <a:extLst>
                <a:ext uri="{FF2B5EF4-FFF2-40B4-BE49-F238E27FC236}">
                  <a16:creationId xmlns:a16="http://schemas.microsoft.com/office/drawing/2014/main" id="{C8BDCE8C-3DC5-4D5B-B899-F3F897E430C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3" name="Freeform 79">
              <a:extLst>
                <a:ext uri="{FF2B5EF4-FFF2-40B4-BE49-F238E27FC236}">
                  <a16:creationId xmlns:a16="http://schemas.microsoft.com/office/drawing/2014/main" id="{C4377B1C-3033-4622-8853-EE170AE1DA44}"/>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4" name="Freeform 80">
              <a:extLst>
                <a:ext uri="{FF2B5EF4-FFF2-40B4-BE49-F238E27FC236}">
                  <a16:creationId xmlns:a16="http://schemas.microsoft.com/office/drawing/2014/main" id="{D30F0A33-423A-48C8-85BF-B260A24A7FEC}"/>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5" name="Freeform 81">
              <a:extLst>
                <a:ext uri="{FF2B5EF4-FFF2-40B4-BE49-F238E27FC236}">
                  <a16:creationId xmlns:a16="http://schemas.microsoft.com/office/drawing/2014/main" id="{F111D57F-ECB3-4B14-840A-40594CF789C9}"/>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6" name="Freeform 82">
              <a:extLst>
                <a:ext uri="{FF2B5EF4-FFF2-40B4-BE49-F238E27FC236}">
                  <a16:creationId xmlns:a16="http://schemas.microsoft.com/office/drawing/2014/main" id="{3BF81576-DE8B-4838-8862-50FDA288E133}"/>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7" name="Freeform 83">
              <a:extLst>
                <a:ext uri="{FF2B5EF4-FFF2-40B4-BE49-F238E27FC236}">
                  <a16:creationId xmlns:a16="http://schemas.microsoft.com/office/drawing/2014/main" id="{03E5BBB1-C1A9-4A28-A731-D0736550AAA5}"/>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8" name="Freeform 84">
              <a:extLst>
                <a:ext uri="{FF2B5EF4-FFF2-40B4-BE49-F238E27FC236}">
                  <a16:creationId xmlns:a16="http://schemas.microsoft.com/office/drawing/2014/main" id="{7941FBEE-0038-4232-92B2-140AC159F17A}"/>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9" name="Freeform 85">
              <a:extLst>
                <a:ext uri="{FF2B5EF4-FFF2-40B4-BE49-F238E27FC236}">
                  <a16:creationId xmlns:a16="http://schemas.microsoft.com/office/drawing/2014/main" id="{C16F7C00-AE92-4697-9328-27BD8D29FDCA}"/>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0" name="Freeform 86">
              <a:extLst>
                <a:ext uri="{FF2B5EF4-FFF2-40B4-BE49-F238E27FC236}">
                  <a16:creationId xmlns:a16="http://schemas.microsoft.com/office/drawing/2014/main" id="{3588C825-CF64-4662-B7A9-39E9FA429BBF}"/>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1" name="Freeform 87">
              <a:extLst>
                <a:ext uri="{FF2B5EF4-FFF2-40B4-BE49-F238E27FC236}">
                  <a16:creationId xmlns:a16="http://schemas.microsoft.com/office/drawing/2014/main" id="{44A756DB-9EB3-4BBA-91E6-7093EB8413E1}"/>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2" name="Freeform 88">
              <a:extLst>
                <a:ext uri="{FF2B5EF4-FFF2-40B4-BE49-F238E27FC236}">
                  <a16:creationId xmlns:a16="http://schemas.microsoft.com/office/drawing/2014/main" id="{9EE4CD98-D1F5-4539-8524-66E0E2B16914}"/>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3" name="Freeform 89">
              <a:extLst>
                <a:ext uri="{FF2B5EF4-FFF2-40B4-BE49-F238E27FC236}">
                  <a16:creationId xmlns:a16="http://schemas.microsoft.com/office/drawing/2014/main" id="{CD055903-FE84-4298-B92A-39EC0006DA78}"/>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4" name="Freeform 90">
              <a:extLst>
                <a:ext uri="{FF2B5EF4-FFF2-40B4-BE49-F238E27FC236}">
                  <a16:creationId xmlns:a16="http://schemas.microsoft.com/office/drawing/2014/main" id="{BE40C8CD-D209-464C-8E83-E6E2A26920E5}"/>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5" name="Freeform 91">
              <a:extLst>
                <a:ext uri="{FF2B5EF4-FFF2-40B4-BE49-F238E27FC236}">
                  <a16:creationId xmlns:a16="http://schemas.microsoft.com/office/drawing/2014/main" id="{F343D12C-BDAF-437D-90FA-8E46B9E9A468}"/>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6" name="Freeform 92">
              <a:extLst>
                <a:ext uri="{FF2B5EF4-FFF2-40B4-BE49-F238E27FC236}">
                  <a16:creationId xmlns:a16="http://schemas.microsoft.com/office/drawing/2014/main" id="{B4589C93-AAB9-46DA-A801-633FBF659866}"/>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7" name="Freeform 93">
              <a:extLst>
                <a:ext uri="{FF2B5EF4-FFF2-40B4-BE49-F238E27FC236}">
                  <a16:creationId xmlns:a16="http://schemas.microsoft.com/office/drawing/2014/main" id="{7352E747-D828-4BE6-A8C4-49F9294B45C1}"/>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8" name="Freeform 94">
              <a:extLst>
                <a:ext uri="{FF2B5EF4-FFF2-40B4-BE49-F238E27FC236}">
                  <a16:creationId xmlns:a16="http://schemas.microsoft.com/office/drawing/2014/main" id="{9AB706EA-BF15-4B60-A6CB-859930B3AA43}"/>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9" name="Freeform 95">
              <a:extLst>
                <a:ext uri="{FF2B5EF4-FFF2-40B4-BE49-F238E27FC236}">
                  <a16:creationId xmlns:a16="http://schemas.microsoft.com/office/drawing/2014/main" id="{56BB67F6-0B58-4A18-B1B5-630FCAFB0D56}"/>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0" name="Freeform 96">
              <a:extLst>
                <a:ext uri="{FF2B5EF4-FFF2-40B4-BE49-F238E27FC236}">
                  <a16:creationId xmlns:a16="http://schemas.microsoft.com/office/drawing/2014/main" id="{FB51BA30-4733-4593-B33C-E20FFB5016A4}"/>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1" name="Rectangle 97">
              <a:extLst>
                <a:ext uri="{FF2B5EF4-FFF2-40B4-BE49-F238E27FC236}">
                  <a16:creationId xmlns:a16="http://schemas.microsoft.com/office/drawing/2014/main" id="{B8C97C82-F770-4136-AD31-CA1589D93BDC}"/>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2" name="Rectangle 98">
              <a:extLst>
                <a:ext uri="{FF2B5EF4-FFF2-40B4-BE49-F238E27FC236}">
                  <a16:creationId xmlns:a16="http://schemas.microsoft.com/office/drawing/2014/main" id="{D3337D8E-F64F-4860-A8E8-900777F664EE}"/>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3" name="Freeform 99">
              <a:extLst>
                <a:ext uri="{FF2B5EF4-FFF2-40B4-BE49-F238E27FC236}">
                  <a16:creationId xmlns:a16="http://schemas.microsoft.com/office/drawing/2014/main" id="{34A5AF6B-A4F8-41D5-8FFC-4378165868E5}"/>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4" name="Freeform 100">
              <a:extLst>
                <a:ext uri="{FF2B5EF4-FFF2-40B4-BE49-F238E27FC236}">
                  <a16:creationId xmlns:a16="http://schemas.microsoft.com/office/drawing/2014/main" id="{8C2B81D8-B4AD-445F-B5DC-EC766BD0EDB1}"/>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5" name="Freeform 101">
              <a:extLst>
                <a:ext uri="{FF2B5EF4-FFF2-40B4-BE49-F238E27FC236}">
                  <a16:creationId xmlns:a16="http://schemas.microsoft.com/office/drawing/2014/main" id="{9B3F0680-D022-43F3-A0AB-0049D790CEC5}"/>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6" name="Freeform 102">
              <a:extLst>
                <a:ext uri="{FF2B5EF4-FFF2-40B4-BE49-F238E27FC236}">
                  <a16:creationId xmlns:a16="http://schemas.microsoft.com/office/drawing/2014/main" id="{690D073F-E39C-4910-8C17-7D735E7B43CD}"/>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7" name="Freeform 103">
              <a:extLst>
                <a:ext uri="{FF2B5EF4-FFF2-40B4-BE49-F238E27FC236}">
                  <a16:creationId xmlns:a16="http://schemas.microsoft.com/office/drawing/2014/main" id="{C495089C-2B94-4BCE-890C-BAE702010B65}"/>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8" name="Freeform 104">
              <a:extLst>
                <a:ext uri="{FF2B5EF4-FFF2-40B4-BE49-F238E27FC236}">
                  <a16:creationId xmlns:a16="http://schemas.microsoft.com/office/drawing/2014/main" id="{981AD1BA-FC6F-4D9D-9966-529AE06AF89A}"/>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9" name="Freeform 105">
              <a:extLst>
                <a:ext uri="{FF2B5EF4-FFF2-40B4-BE49-F238E27FC236}">
                  <a16:creationId xmlns:a16="http://schemas.microsoft.com/office/drawing/2014/main" id="{FC520C4E-D926-4051-9C04-CA4383A1303D}"/>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0" name="Freeform 106">
              <a:extLst>
                <a:ext uri="{FF2B5EF4-FFF2-40B4-BE49-F238E27FC236}">
                  <a16:creationId xmlns:a16="http://schemas.microsoft.com/office/drawing/2014/main" id="{C6E801EC-9CD1-4DFB-B33B-E6D0CF8A0031}"/>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1" name="Freeform 107">
              <a:extLst>
                <a:ext uri="{FF2B5EF4-FFF2-40B4-BE49-F238E27FC236}">
                  <a16:creationId xmlns:a16="http://schemas.microsoft.com/office/drawing/2014/main" id="{087067E5-C99B-4D58-9C2D-FACDD38CC85A}"/>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2" name="Freeform 108">
              <a:extLst>
                <a:ext uri="{FF2B5EF4-FFF2-40B4-BE49-F238E27FC236}">
                  <a16:creationId xmlns:a16="http://schemas.microsoft.com/office/drawing/2014/main" id="{895AD5EE-4B86-4667-B166-B602CC35494D}"/>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3" name="Freeform 109">
              <a:extLst>
                <a:ext uri="{FF2B5EF4-FFF2-40B4-BE49-F238E27FC236}">
                  <a16:creationId xmlns:a16="http://schemas.microsoft.com/office/drawing/2014/main" id="{6D2B6540-DBE6-4A2B-9F42-5092F5F52204}"/>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4" name="Freeform 110">
              <a:extLst>
                <a:ext uri="{FF2B5EF4-FFF2-40B4-BE49-F238E27FC236}">
                  <a16:creationId xmlns:a16="http://schemas.microsoft.com/office/drawing/2014/main" id="{98F7701D-1BBC-4E44-A732-FD31892C89D3}"/>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5" name="Freeform 111">
              <a:extLst>
                <a:ext uri="{FF2B5EF4-FFF2-40B4-BE49-F238E27FC236}">
                  <a16:creationId xmlns:a16="http://schemas.microsoft.com/office/drawing/2014/main" id="{A102F25F-2E5A-47B1-BE0B-57E01ACBC70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6" name="Freeform 112">
              <a:extLst>
                <a:ext uri="{FF2B5EF4-FFF2-40B4-BE49-F238E27FC236}">
                  <a16:creationId xmlns:a16="http://schemas.microsoft.com/office/drawing/2014/main" id="{8387C251-D60E-4082-B0C1-945C4CB401C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7" name="Freeform 113">
              <a:extLst>
                <a:ext uri="{FF2B5EF4-FFF2-40B4-BE49-F238E27FC236}">
                  <a16:creationId xmlns:a16="http://schemas.microsoft.com/office/drawing/2014/main" id="{09330E57-33A8-4AB9-9D5F-B24280B71219}"/>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8" name="Freeform 114">
              <a:extLst>
                <a:ext uri="{FF2B5EF4-FFF2-40B4-BE49-F238E27FC236}">
                  <a16:creationId xmlns:a16="http://schemas.microsoft.com/office/drawing/2014/main" id="{B3CD387E-EB21-4B63-B173-D51CCCD1B29C}"/>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9" name="Freeform 115">
              <a:extLst>
                <a:ext uri="{FF2B5EF4-FFF2-40B4-BE49-F238E27FC236}">
                  <a16:creationId xmlns:a16="http://schemas.microsoft.com/office/drawing/2014/main" id="{6E3C5C38-9E10-434E-BF16-84202FFF66F8}"/>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0" name="Freeform 116">
              <a:extLst>
                <a:ext uri="{FF2B5EF4-FFF2-40B4-BE49-F238E27FC236}">
                  <a16:creationId xmlns:a16="http://schemas.microsoft.com/office/drawing/2014/main" id="{24675E0A-FFCE-4E5E-8EF3-0D2FE77DD622}"/>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1" name="Freeform 117">
              <a:extLst>
                <a:ext uri="{FF2B5EF4-FFF2-40B4-BE49-F238E27FC236}">
                  <a16:creationId xmlns:a16="http://schemas.microsoft.com/office/drawing/2014/main" id="{4F2353A8-96DA-40B4-AAB5-0CD93BE60885}"/>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2" name="Freeform 118">
              <a:extLst>
                <a:ext uri="{FF2B5EF4-FFF2-40B4-BE49-F238E27FC236}">
                  <a16:creationId xmlns:a16="http://schemas.microsoft.com/office/drawing/2014/main" id="{B094858E-A003-4396-9CF8-768C8C7B0EDA}"/>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3" name="Freeform 119">
              <a:extLst>
                <a:ext uri="{FF2B5EF4-FFF2-40B4-BE49-F238E27FC236}">
                  <a16:creationId xmlns:a16="http://schemas.microsoft.com/office/drawing/2014/main" id="{EE6164DD-4B07-4264-83CD-BD1DCD8CD300}"/>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4" name="Freeform 120">
              <a:extLst>
                <a:ext uri="{FF2B5EF4-FFF2-40B4-BE49-F238E27FC236}">
                  <a16:creationId xmlns:a16="http://schemas.microsoft.com/office/drawing/2014/main" id="{4777A45C-965B-4E47-9269-C0647A4863D5}"/>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5" name="Freeform 121">
              <a:extLst>
                <a:ext uri="{FF2B5EF4-FFF2-40B4-BE49-F238E27FC236}">
                  <a16:creationId xmlns:a16="http://schemas.microsoft.com/office/drawing/2014/main" id="{8118E810-0026-405E-B56F-5CD49D74F3A9}"/>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6" name="Freeform 122">
              <a:extLst>
                <a:ext uri="{FF2B5EF4-FFF2-40B4-BE49-F238E27FC236}">
                  <a16:creationId xmlns:a16="http://schemas.microsoft.com/office/drawing/2014/main" id="{C2804E9E-FCE0-42EB-B885-31D121E95072}"/>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7" name="Freeform 123">
              <a:extLst>
                <a:ext uri="{FF2B5EF4-FFF2-40B4-BE49-F238E27FC236}">
                  <a16:creationId xmlns:a16="http://schemas.microsoft.com/office/drawing/2014/main" id="{391FC563-B1CF-4941-8406-71BA1D1ED28E}"/>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8" name="Freeform 124">
              <a:extLst>
                <a:ext uri="{FF2B5EF4-FFF2-40B4-BE49-F238E27FC236}">
                  <a16:creationId xmlns:a16="http://schemas.microsoft.com/office/drawing/2014/main" id="{4FBBBBCE-18C7-4525-B48C-78DEF576102A}"/>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409" name="Group 153">
            <a:extLst>
              <a:ext uri="{FF2B5EF4-FFF2-40B4-BE49-F238E27FC236}">
                <a16:creationId xmlns:a16="http://schemas.microsoft.com/office/drawing/2014/main" id="{79165493-BE42-43C8-A17E-BAE3C13A7D46}"/>
              </a:ext>
            </a:extLst>
          </p:cNvPr>
          <p:cNvGrpSpPr>
            <a:grpSpLocks noChangeAspect="1"/>
          </p:cNvGrpSpPr>
          <p:nvPr userDrawn="1"/>
        </p:nvGrpSpPr>
        <p:grpSpPr bwMode="auto">
          <a:xfrm flipH="1">
            <a:off x="0" y="910168"/>
            <a:ext cx="445823" cy="658813"/>
            <a:chOff x="8871" y="159"/>
            <a:chExt cx="337" cy="498"/>
          </a:xfrm>
          <a:solidFill>
            <a:schemeClr val="bg1">
              <a:lumMod val="85000"/>
            </a:schemeClr>
          </a:solidFill>
        </p:grpSpPr>
        <p:sp>
          <p:nvSpPr>
            <p:cNvPr id="410" name="Rectangle 154">
              <a:extLst>
                <a:ext uri="{FF2B5EF4-FFF2-40B4-BE49-F238E27FC236}">
                  <a16:creationId xmlns:a16="http://schemas.microsoft.com/office/drawing/2014/main" id="{99BBAE81-B4F7-43CA-8487-F3C2107C717D}"/>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1" name="Rectangle 155">
              <a:extLst>
                <a:ext uri="{FF2B5EF4-FFF2-40B4-BE49-F238E27FC236}">
                  <a16:creationId xmlns:a16="http://schemas.microsoft.com/office/drawing/2014/main" id="{139B7C89-587D-4DB4-9C4E-2BCC0FEE64B4}"/>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2" name="Rectangle 156">
              <a:extLst>
                <a:ext uri="{FF2B5EF4-FFF2-40B4-BE49-F238E27FC236}">
                  <a16:creationId xmlns:a16="http://schemas.microsoft.com/office/drawing/2014/main" id="{B7CAA255-74A9-4A53-956E-9F33A33CB01C}"/>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3" name="Rectangle 157">
              <a:extLst>
                <a:ext uri="{FF2B5EF4-FFF2-40B4-BE49-F238E27FC236}">
                  <a16:creationId xmlns:a16="http://schemas.microsoft.com/office/drawing/2014/main" id="{A8C1576B-3857-4FDF-9F4D-0F5139C8138A}"/>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4" name="Rectangle 158">
              <a:extLst>
                <a:ext uri="{FF2B5EF4-FFF2-40B4-BE49-F238E27FC236}">
                  <a16:creationId xmlns:a16="http://schemas.microsoft.com/office/drawing/2014/main" id="{AF9DA35A-8296-4E9E-AA1D-C8855AC9D521}"/>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5" name="Rectangle 159">
              <a:extLst>
                <a:ext uri="{FF2B5EF4-FFF2-40B4-BE49-F238E27FC236}">
                  <a16:creationId xmlns:a16="http://schemas.microsoft.com/office/drawing/2014/main" id="{CB554022-8BDE-4139-ACAC-2C91E106F1C1}"/>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6" name="Rectangle 160">
              <a:extLst>
                <a:ext uri="{FF2B5EF4-FFF2-40B4-BE49-F238E27FC236}">
                  <a16:creationId xmlns:a16="http://schemas.microsoft.com/office/drawing/2014/main" id="{52183BB4-8B24-44A9-8837-8FC4CCD33595}"/>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7" name="Rectangle 161">
              <a:extLst>
                <a:ext uri="{FF2B5EF4-FFF2-40B4-BE49-F238E27FC236}">
                  <a16:creationId xmlns:a16="http://schemas.microsoft.com/office/drawing/2014/main" id="{14C87B0C-EA5E-4ECA-98D5-06211123D8A8}"/>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8" name="Rectangle 162">
              <a:extLst>
                <a:ext uri="{FF2B5EF4-FFF2-40B4-BE49-F238E27FC236}">
                  <a16:creationId xmlns:a16="http://schemas.microsoft.com/office/drawing/2014/main" id="{3CDC06B3-CC55-4B1E-8DDF-972174A38FDC}"/>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9" name="Rectangle 163">
              <a:extLst>
                <a:ext uri="{FF2B5EF4-FFF2-40B4-BE49-F238E27FC236}">
                  <a16:creationId xmlns:a16="http://schemas.microsoft.com/office/drawing/2014/main" id="{43A982C4-3CDE-4DF4-951D-9D0E0AADAFA6}"/>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0" name="Rectangle 164">
              <a:extLst>
                <a:ext uri="{FF2B5EF4-FFF2-40B4-BE49-F238E27FC236}">
                  <a16:creationId xmlns:a16="http://schemas.microsoft.com/office/drawing/2014/main" id="{4893DDF6-0574-426C-855E-E36ABD5CFB1E}"/>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1" name="Rectangle 165">
              <a:extLst>
                <a:ext uri="{FF2B5EF4-FFF2-40B4-BE49-F238E27FC236}">
                  <a16:creationId xmlns:a16="http://schemas.microsoft.com/office/drawing/2014/main" id="{249B3A71-77F3-495D-92A9-1634D31C7E84}"/>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2" name="Rectangle 166">
              <a:extLst>
                <a:ext uri="{FF2B5EF4-FFF2-40B4-BE49-F238E27FC236}">
                  <a16:creationId xmlns:a16="http://schemas.microsoft.com/office/drawing/2014/main" id="{25C14CF2-6AA2-482E-8CEC-03D5E485A274}"/>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3" name="Rectangle 167">
              <a:extLst>
                <a:ext uri="{FF2B5EF4-FFF2-40B4-BE49-F238E27FC236}">
                  <a16:creationId xmlns:a16="http://schemas.microsoft.com/office/drawing/2014/main" id="{2B2881D4-9927-4E85-81AA-FCF1C96D3794}"/>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4" name="Rectangle 168">
              <a:extLst>
                <a:ext uri="{FF2B5EF4-FFF2-40B4-BE49-F238E27FC236}">
                  <a16:creationId xmlns:a16="http://schemas.microsoft.com/office/drawing/2014/main" id="{4BBAD252-A6AC-438E-B335-B6B55FA3E8D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5" name="Rectangle 169">
              <a:extLst>
                <a:ext uri="{FF2B5EF4-FFF2-40B4-BE49-F238E27FC236}">
                  <a16:creationId xmlns:a16="http://schemas.microsoft.com/office/drawing/2014/main" id="{B4087FF6-7E57-41AE-9562-57F95639FAEB}"/>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6" name="Rectangle 170">
              <a:extLst>
                <a:ext uri="{FF2B5EF4-FFF2-40B4-BE49-F238E27FC236}">
                  <a16:creationId xmlns:a16="http://schemas.microsoft.com/office/drawing/2014/main" id="{26A53A78-D460-4C6E-81B1-86F7C98CA776}"/>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7" name="Rectangle 171">
              <a:extLst>
                <a:ext uri="{FF2B5EF4-FFF2-40B4-BE49-F238E27FC236}">
                  <a16:creationId xmlns:a16="http://schemas.microsoft.com/office/drawing/2014/main" id="{04E8B0B2-7BA5-4CD5-8904-0D0C72BCF163}"/>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8" name="Rectangle 172">
              <a:extLst>
                <a:ext uri="{FF2B5EF4-FFF2-40B4-BE49-F238E27FC236}">
                  <a16:creationId xmlns:a16="http://schemas.microsoft.com/office/drawing/2014/main" id="{AAA62239-8A56-4501-835B-14AACC631CE1}"/>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9" name="Rectangle 173">
              <a:extLst>
                <a:ext uri="{FF2B5EF4-FFF2-40B4-BE49-F238E27FC236}">
                  <a16:creationId xmlns:a16="http://schemas.microsoft.com/office/drawing/2014/main" id="{54849108-C5BF-492E-9443-131EAAA720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0" name="Rectangle 174">
              <a:extLst>
                <a:ext uri="{FF2B5EF4-FFF2-40B4-BE49-F238E27FC236}">
                  <a16:creationId xmlns:a16="http://schemas.microsoft.com/office/drawing/2014/main" id="{C38CC20E-4D68-4352-8DF5-CEACA4B1C192}"/>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1" name="Rectangle 175">
              <a:extLst>
                <a:ext uri="{FF2B5EF4-FFF2-40B4-BE49-F238E27FC236}">
                  <a16:creationId xmlns:a16="http://schemas.microsoft.com/office/drawing/2014/main" id="{7428E2A6-BDEA-4891-B7FC-955628C3BAF6}"/>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2" name="Rectangle 176">
              <a:extLst>
                <a:ext uri="{FF2B5EF4-FFF2-40B4-BE49-F238E27FC236}">
                  <a16:creationId xmlns:a16="http://schemas.microsoft.com/office/drawing/2014/main" id="{43CCA7D4-A82E-4D35-B1D0-36E7492DAC26}"/>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3" name="Rectangle 177">
              <a:extLst>
                <a:ext uri="{FF2B5EF4-FFF2-40B4-BE49-F238E27FC236}">
                  <a16:creationId xmlns:a16="http://schemas.microsoft.com/office/drawing/2014/main" id="{EC4BE2F9-14F1-4577-85EA-8072F06388B1}"/>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434" name="Rectangle 433">
            <a:extLst>
              <a:ext uri="{FF2B5EF4-FFF2-40B4-BE49-F238E27FC236}">
                <a16:creationId xmlns:a16="http://schemas.microsoft.com/office/drawing/2014/main" id="{14EBD6AE-FB90-4E0F-91B2-6A1B60C2E6FD}"/>
              </a:ext>
            </a:extLst>
          </p:cNvPr>
          <p:cNvSpPr/>
          <p:nvPr userDrawn="1"/>
        </p:nvSpPr>
        <p:spPr>
          <a:xfrm>
            <a:off x="4046838" y="6260757"/>
            <a:ext cx="2047931" cy="339811"/>
          </a:xfrm>
          <a:prstGeom prst="rect">
            <a:avLst/>
          </a:prstGeom>
          <a:solidFill>
            <a:schemeClr val="bg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 name="Title 1"/>
          <p:cNvSpPr>
            <a:spLocks noGrp="1"/>
          </p:cNvSpPr>
          <p:nvPr>
            <p:ph type="title"/>
          </p:nvPr>
        </p:nvSpPr>
        <p:spPr>
          <a:xfrm>
            <a:off x="571500" y="533136"/>
            <a:ext cx="4888789" cy="1181363"/>
          </a:xfrm>
        </p:spPr>
        <p:txBody>
          <a:bodyPr/>
          <a:lstStyle/>
          <a:p>
            <a:r>
              <a:rPr lang="en-US" dirty="0"/>
              <a:t>Click to edit Master title style</a:t>
            </a:r>
          </a:p>
        </p:txBody>
      </p:sp>
    </p:spTree>
    <p:extLst>
      <p:ext uri="{BB962C8B-B14F-4D97-AF65-F5344CB8AC3E}">
        <p14:creationId xmlns:p14="http://schemas.microsoft.com/office/powerpoint/2010/main" val="115600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10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8"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p:ph type="ctrTitle"/>
          </p:nvPr>
        </p:nvSpPr>
        <p:spPr>
          <a:xfrm>
            <a:off x="571500" y="533400"/>
            <a:ext cx="8382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sp>
        <p:nvSpPr>
          <p:cNvPr id="19"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32427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marL="380985" indent="-190492">
              <a:buFont typeface="Arial" pitchFamily="34" charset="0"/>
              <a:buChar char="–"/>
              <a:defRPr>
                <a:solidFill>
                  <a:schemeClr val="bg1"/>
                </a:solidFill>
              </a:defRPr>
            </a:lvl4pPr>
            <a:lvl5pPr marL="571477" indent="-190492">
              <a:buFont typeface="Arial" pitchFamily="34" charset="0"/>
              <a:buChar char="–"/>
              <a:defRPr>
                <a:solidFill>
                  <a:schemeClr val="bg1"/>
                </a:solidFill>
              </a:defRPr>
            </a:lvl5pPr>
            <a:lvl6pPr marL="761970" indent="-190492">
              <a:buFont typeface="Arial" pitchFamily="34" charset="0"/>
              <a:buChar char="–"/>
              <a:defRPr baseline="0"/>
            </a:lvl6pPr>
            <a:lvl7pPr marL="952462" indent="-190492">
              <a:buFont typeface="Arial" pitchFamily="34" charset="0"/>
              <a:buChar char="–"/>
              <a:defRPr baseline="0"/>
            </a:lvl7pPr>
            <a:lvl8pPr marL="1142954" indent="-190492">
              <a:buFont typeface="Arial" pitchFamily="34" charset="0"/>
              <a:buChar char="–"/>
              <a:defRPr baseline="0"/>
            </a:lvl8pPr>
            <a:lvl9pPr marL="1333447" indent="-190492">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bg1"/>
                </a:solidFill>
              </a:rPr>
              <a:pPr algn="r" defTabSz="683921">
                <a:spcBef>
                  <a:spcPts val="0"/>
                </a:spcBef>
              </a:pPr>
              <a:t>September 26, 2020</a:t>
            </a:fld>
            <a:endParaRPr lang="en-US" sz="917" b="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bg1"/>
                </a:solidFill>
              </a:rPr>
              <a:pPr algn="r" defTabSz="683921">
                <a:spcBef>
                  <a:spcPts val="0"/>
                </a:spcBef>
              </a:pPr>
              <a:t>‹#›</a:t>
            </a:fld>
            <a:endParaRPr lang="en-US" sz="917" b="1">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Tree>
    <p:extLst>
      <p:ext uri="{BB962C8B-B14F-4D97-AF65-F5344CB8AC3E}">
        <p14:creationId xmlns:p14="http://schemas.microsoft.com/office/powerpoint/2010/main" val="332652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26,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19" name="Group 4">
            <a:extLst>
              <a:ext uri="{FF2B5EF4-FFF2-40B4-BE49-F238E27FC236}">
                <a16:creationId xmlns:a16="http://schemas.microsoft.com/office/drawing/2014/main" id="{96AF8BF5-B82E-4E3E-9175-D85994959BAC}"/>
              </a:ext>
            </a:extLst>
          </p:cNvPr>
          <p:cNvGrpSpPr>
            <a:grpSpLocks noChangeAspect="1"/>
          </p:cNvGrpSpPr>
          <p:nvPr userDrawn="1"/>
        </p:nvGrpSpPr>
        <p:grpSpPr bwMode="auto">
          <a:xfrm>
            <a:off x="-44664" y="1713092"/>
            <a:ext cx="12292368" cy="4269139"/>
            <a:chOff x="1476" y="959"/>
            <a:chExt cx="6264" cy="3266"/>
          </a:xfrm>
        </p:grpSpPr>
        <p:sp>
          <p:nvSpPr>
            <p:cNvPr id="120" name="Freeform 6">
              <a:extLst>
                <a:ext uri="{FF2B5EF4-FFF2-40B4-BE49-F238E27FC236}">
                  <a16:creationId xmlns:a16="http://schemas.microsoft.com/office/drawing/2014/main" id="{BF53ED9F-678D-49A3-B312-B79348AF6F36}"/>
                </a:ext>
              </a:extLst>
            </p:cNvPr>
            <p:cNvSpPr>
              <a:spLocks/>
            </p:cNvSpPr>
            <p:nvPr/>
          </p:nvSpPr>
          <p:spPr bwMode="auto">
            <a:xfrm>
              <a:off x="1476" y="959"/>
              <a:ext cx="2823" cy="1721"/>
            </a:xfrm>
            <a:custGeom>
              <a:avLst/>
              <a:gdLst>
                <a:gd name="T0" fmla="*/ 2077 w 2077"/>
                <a:gd name="T1" fmla="*/ 107 h 1266"/>
                <a:gd name="T2" fmla="*/ 700 w 2077"/>
                <a:gd name="T3" fmla="*/ 107 h 1266"/>
                <a:gd name="T4" fmla="*/ 594 w 2077"/>
                <a:gd name="T5" fmla="*/ 0 h 1266"/>
                <a:gd name="T6" fmla="*/ 0 w 2077"/>
                <a:gd name="T7" fmla="*/ 0 h 1266"/>
                <a:gd name="T8" fmla="*/ 0 w 2077"/>
                <a:gd name="T9" fmla="*/ 317 h 1266"/>
                <a:gd name="T10" fmla="*/ 107 w 2077"/>
                <a:gd name="T11" fmla="*/ 424 h 1266"/>
                <a:gd name="T12" fmla="*/ 107 w 2077"/>
                <a:gd name="T13" fmla="*/ 1028 h 1266"/>
                <a:gd name="T14" fmla="*/ 16 w 2077"/>
                <a:gd name="T15" fmla="*/ 1119 h 1266"/>
                <a:gd name="T16" fmla="*/ 16 w 2077"/>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07"/>
                  </a:moveTo>
                  <a:cubicBezTo>
                    <a:pt x="700" y="107"/>
                    <a:pt x="700" y="107"/>
                    <a:pt x="700" y="107"/>
                  </a:cubicBezTo>
                  <a:cubicBezTo>
                    <a:pt x="594" y="0"/>
                    <a:pt x="594" y="0"/>
                    <a:pt x="594" y="0"/>
                  </a:cubicBezTo>
                  <a:cubicBezTo>
                    <a:pt x="594" y="0"/>
                    <a:pt x="594" y="0"/>
                    <a:pt x="0" y="0"/>
                  </a:cubicBezTo>
                  <a:cubicBezTo>
                    <a:pt x="0" y="317"/>
                    <a:pt x="0" y="317"/>
                    <a:pt x="0" y="317"/>
                  </a:cubicBezTo>
                  <a:cubicBezTo>
                    <a:pt x="107" y="424"/>
                    <a:pt x="107" y="424"/>
                    <a:pt x="107" y="424"/>
                  </a:cubicBezTo>
                  <a:cubicBezTo>
                    <a:pt x="107" y="1028"/>
                    <a:pt x="107" y="1028"/>
                    <a:pt x="107" y="1028"/>
                  </a:cubicBezTo>
                  <a:cubicBezTo>
                    <a:pt x="16" y="1119"/>
                    <a:pt x="16" y="1119"/>
                    <a:pt x="16" y="1119"/>
                  </a:cubicBezTo>
                  <a:cubicBezTo>
                    <a:pt x="16" y="1266"/>
                    <a:pt x="16" y="1266"/>
                    <a:pt x="16"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dirty="0">
                <a:solidFill>
                  <a:srgbClr val="000000"/>
                </a:solidFill>
                <a:latin typeface="Arial"/>
              </a:endParaRPr>
            </a:p>
          </p:txBody>
        </p:sp>
        <p:sp>
          <p:nvSpPr>
            <p:cNvPr id="121" name="Freeform 7">
              <a:extLst>
                <a:ext uri="{FF2B5EF4-FFF2-40B4-BE49-F238E27FC236}">
                  <a16:creationId xmlns:a16="http://schemas.microsoft.com/office/drawing/2014/main" id="{B58A3C6B-4D94-40AF-AF3E-09B2F2C89C37}"/>
                </a:ext>
              </a:extLst>
            </p:cNvPr>
            <p:cNvSpPr>
              <a:spLocks/>
            </p:cNvSpPr>
            <p:nvPr/>
          </p:nvSpPr>
          <p:spPr bwMode="auto">
            <a:xfrm>
              <a:off x="4918" y="959"/>
              <a:ext cx="2822" cy="1721"/>
            </a:xfrm>
            <a:custGeom>
              <a:avLst/>
              <a:gdLst>
                <a:gd name="T0" fmla="*/ 0 w 2076"/>
                <a:gd name="T1" fmla="*/ 107 h 1266"/>
                <a:gd name="T2" fmla="*/ 1376 w 2076"/>
                <a:gd name="T3" fmla="*/ 107 h 1266"/>
                <a:gd name="T4" fmla="*/ 1483 w 2076"/>
                <a:gd name="T5" fmla="*/ 0 h 1266"/>
                <a:gd name="T6" fmla="*/ 2076 w 2076"/>
                <a:gd name="T7" fmla="*/ 0 h 1266"/>
                <a:gd name="T8" fmla="*/ 2076 w 2076"/>
                <a:gd name="T9" fmla="*/ 317 h 1266"/>
                <a:gd name="T10" fmla="*/ 1969 w 2076"/>
                <a:gd name="T11" fmla="*/ 424 h 1266"/>
                <a:gd name="T12" fmla="*/ 1969 w 2076"/>
                <a:gd name="T13" fmla="*/ 1028 h 1266"/>
                <a:gd name="T14" fmla="*/ 2061 w 2076"/>
                <a:gd name="T15" fmla="*/ 1119 h 1266"/>
                <a:gd name="T16" fmla="*/ 2061 w 2076"/>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07"/>
                  </a:moveTo>
                  <a:cubicBezTo>
                    <a:pt x="1376" y="107"/>
                    <a:pt x="1376" y="107"/>
                    <a:pt x="1376" y="107"/>
                  </a:cubicBezTo>
                  <a:cubicBezTo>
                    <a:pt x="1483" y="0"/>
                    <a:pt x="1483" y="0"/>
                    <a:pt x="1483" y="0"/>
                  </a:cubicBezTo>
                  <a:cubicBezTo>
                    <a:pt x="1483" y="0"/>
                    <a:pt x="1483" y="0"/>
                    <a:pt x="2076" y="0"/>
                  </a:cubicBezTo>
                  <a:cubicBezTo>
                    <a:pt x="2076" y="317"/>
                    <a:pt x="2076" y="317"/>
                    <a:pt x="2076" y="317"/>
                  </a:cubicBezTo>
                  <a:cubicBezTo>
                    <a:pt x="1969" y="424"/>
                    <a:pt x="1969" y="424"/>
                    <a:pt x="1969" y="424"/>
                  </a:cubicBezTo>
                  <a:cubicBezTo>
                    <a:pt x="1969" y="1028"/>
                    <a:pt x="1969" y="1028"/>
                    <a:pt x="1969" y="1028"/>
                  </a:cubicBezTo>
                  <a:cubicBezTo>
                    <a:pt x="2061" y="1119"/>
                    <a:pt x="2061" y="1119"/>
                    <a:pt x="2061" y="1119"/>
                  </a:cubicBezTo>
                  <a:cubicBezTo>
                    <a:pt x="2061" y="1266"/>
                    <a:pt x="2061" y="1266"/>
                    <a:pt x="2061"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2" name="Freeform 8">
              <a:extLst>
                <a:ext uri="{FF2B5EF4-FFF2-40B4-BE49-F238E27FC236}">
                  <a16:creationId xmlns:a16="http://schemas.microsoft.com/office/drawing/2014/main" id="{7ED1B07E-CBA2-4E75-8B32-C1BF6D1AF0F7}"/>
                </a:ext>
              </a:extLst>
            </p:cNvPr>
            <p:cNvSpPr>
              <a:spLocks/>
            </p:cNvSpPr>
            <p:nvPr/>
          </p:nvSpPr>
          <p:spPr bwMode="auto">
            <a:xfrm>
              <a:off x="4918" y="2504"/>
              <a:ext cx="2822" cy="1721"/>
            </a:xfrm>
            <a:custGeom>
              <a:avLst/>
              <a:gdLst>
                <a:gd name="T0" fmla="*/ 0 w 2076"/>
                <a:gd name="T1" fmla="*/ 1159 h 1266"/>
                <a:gd name="T2" fmla="*/ 1376 w 2076"/>
                <a:gd name="T3" fmla="*/ 1159 h 1266"/>
                <a:gd name="T4" fmla="*/ 1483 w 2076"/>
                <a:gd name="T5" fmla="*/ 1266 h 1266"/>
                <a:gd name="T6" fmla="*/ 2076 w 2076"/>
                <a:gd name="T7" fmla="*/ 1266 h 1266"/>
                <a:gd name="T8" fmla="*/ 2076 w 2076"/>
                <a:gd name="T9" fmla="*/ 949 h 1266"/>
                <a:gd name="T10" fmla="*/ 1969 w 2076"/>
                <a:gd name="T11" fmla="*/ 842 h 1266"/>
                <a:gd name="T12" fmla="*/ 1969 w 2076"/>
                <a:gd name="T13" fmla="*/ 238 h 1266"/>
                <a:gd name="T14" fmla="*/ 2061 w 2076"/>
                <a:gd name="T15" fmla="*/ 147 h 1266"/>
                <a:gd name="T16" fmla="*/ 2061 w 2076"/>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159"/>
                  </a:moveTo>
                  <a:cubicBezTo>
                    <a:pt x="1376" y="1159"/>
                    <a:pt x="1376" y="1159"/>
                    <a:pt x="1376" y="1159"/>
                  </a:cubicBezTo>
                  <a:cubicBezTo>
                    <a:pt x="1483" y="1266"/>
                    <a:pt x="1483" y="1266"/>
                    <a:pt x="1483" y="1266"/>
                  </a:cubicBezTo>
                  <a:cubicBezTo>
                    <a:pt x="1483" y="1266"/>
                    <a:pt x="1483" y="1266"/>
                    <a:pt x="2076" y="1266"/>
                  </a:cubicBezTo>
                  <a:cubicBezTo>
                    <a:pt x="2076" y="949"/>
                    <a:pt x="2076" y="949"/>
                    <a:pt x="2076" y="949"/>
                  </a:cubicBezTo>
                  <a:cubicBezTo>
                    <a:pt x="1969" y="842"/>
                    <a:pt x="1969" y="842"/>
                    <a:pt x="1969" y="842"/>
                  </a:cubicBezTo>
                  <a:cubicBezTo>
                    <a:pt x="1969" y="238"/>
                    <a:pt x="1969" y="238"/>
                    <a:pt x="1969" y="238"/>
                  </a:cubicBezTo>
                  <a:cubicBezTo>
                    <a:pt x="2061" y="147"/>
                    <a:pt x="2061" y="147"/>
                    <a:pt x="2061" y="147"/>
                  </a:cubicBezTo>
                  <a:cubicBezTo>
                    <a:pt x="2061" y="0"/>
                    <a:pt x="2061" y="0"/>
                    <a:pt x="2061"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3" name="Freeform 9">
              <a:extLst>
                <a:ext uri="{FF2B5EF4-FFF2-40B4-BE49-F238E27FC236}">
                  <a16:creationId xmlns:a16="http://schemas.microsoft.com/office/drawing/2014/main" id="{064E9254-715D-46F1-A4EB-90B95E805157}"/>
                </a:ext>
              </a:extLst>
            </p:cNvPr>
            <p:cNvSpPr>
              <a:spLocks/>
            </p:cNvSpPr>
            <p:nvPr/>
          </p:nvSpPr>
          <p:spPr bwMode="auto">
            <a:xfrm>
              <a:off x="1476" y="2504"/>
              <a:ext cx="2823" cy="1721"/>
            </a:xfrm>
            <a:custGeom>
              <a:avLst/>
              <a:gdLst>
                <a:gd name="T0" fmla="*/ 2077 w 2077"/>
                <a:gd name="T1" fmla="*/ 1159 h 1266"/>
                <a:gd name="T2" fmla="*/ 700 w 2077"/>
                <a:gd name="T3" fmla="*/ 1159 h 1266"/>
                <a:gd name="T4" fmla="*/ 594 w 2077"/>
                <a:gd name="T5" fmla="*/ 1266 h 1266"/>
                <a:gd name="T6" fmla="*/ 0 w 2077"/>
                <a:gd name="T7" fmla="*/ 1266 h 1266"/>
                <a:gd name="T8" fmla="*/ 0 w 2077"/>
                <a:gd name="T9" fmla="*/ 949 h 1266"/>
                <a:gd name="T10" fmla="*/ 107 w 2077"/>
                <a:gd name="T11" fmla="*/ 842 h 1266"/>
                <a:gd name="T12" fmla="*/ 107 w 2077"/>
                <a:gd name="T13" fmla="*/ 238 h 1266"/>
                <a:gd name="T14" fmla="*/ 16 w 2077"/>
                <a:gd name="T15" fmla="*/ 147 h 1266"/>
                <a:gd name="T16" fmla="*/ 16 w 2077"/>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159"/>
                  </a:moveTo>
                  <a:cubicBezTo>
                    <a:pt x="700" y="1159"/>
                    <a:pt x="700" y="1159"/>
                    <a:pt x="700" y="1159"/>
                  </a:cubicBezTo>
                  <a:cubicBezTo>
                    <a:pt x="594" y="1266"/>
                    <a:pt x="594" y="1266"/>
                    <a:pt x="594" y="1266"/>
                  </a:cubicBezTo>
                  <a:cubicBezTo>
                    <a:pt x="594" y="1266"/>
                    <a:pt x="594" y="1266"/>
                    <a:pt x="0" y="1266"/>
                  </a:cubicBezTo>
                  <a:cubicBezTo>
                    <a:pt x="0" y="949"/>
                    <a:pt x="0" y="949"/>
                    <a:pt x="0" y="949"/>
                  </a:cubicBezTo>
                  <a:cubicBezTo>
                    <a:pt x="107" y="842"/>
                    <a:pt x="107" y="842"/>
                    <a:pt x="107" y="842"/>
                  </a:cubicBezTo>
                  <a:cubicBezTo>
                    <a:pt x="107" y="238"/>
                    <a:pt x="107" y="238"/>
                    <a:pt x="107" y="238"/>
                  </a:cubicBezTo>
                  <a:cubicBezTo>
                    <a:pt x="16" y="147"/>
                    <a:pt x="16" y="147"/>
                    <a:pt x="16" y="147"/>
                  </a:cubicBezTo>
                  <a:cubicBezTo>
                    <a:pt x="16" y="0"/>
                    <a:pt x="16" y="0"/>
                    <a:pt x="16"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4" name="Line 10">
              <a:extLst>
                <a:ext uri="{FF2B5EF4-FFF2-40B4-BE49-F238E27FC236}">
                  <a16:creationId xmlns:a16="http://schemas.microsoft.com/office/drawing/2014/main" id="{F0FF509C-2725-4DF4-8265-8DECB7CD0A0A}"/>
                </a:ext>
              </a:extLst>
            </p:cNvPr>
            <p:cNvSpPr>
              <a:spLocks noChangeShapeType="1"/>
            </p:cNvSpPr>
            <p:nvPr/>
          </p:nvSpPr>
          <p:spPr bwMode="auto">
            <a:xfrm>
              <a:off x="2284" y="959"/>
              <a:ext cx="4650"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5" name="Line 11">
              <a:extLst>
                <a:ext uri="{FF2B5EF4-FFF2-40B4-BE49-F238E27FC236}">
                  <a16:creationId xmlns:a16="http://schemas.microsoft.com/office/drawing/2014/main" id="{CF9F0B57-1E62-4B86-9376-E9DAB411DEEC}"/>
                </a:ext>
              </a:extLst>
            </p:cNvPr>
            <p:cNvSpPr>
              <a:spLocks noChangeShapeType="1"/>
            </p:cNvSpPr>
            <p:nvPr/>
          </p:nvSpPr>
          <p:spPr bwMode="auto">
            <a:xfrm>
              <a:off x="1476"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6" name="Line 12">
              <a:extLst>
                <a:ext uri="{FF2B5EF4-FFF2-40B4-BE49-F238E27FC236}">
                  <a16:creationId xmlns:a16="http://schemas.microsoft.com/office/drawing/2014/main" id="{5A5F66A2-2F03-4AF1-B334-01D3ACB11313}"/>
                </a:ext>
              </a:extLst>
            </p:cNvPr>
            <p:cNvSpPr>
              <a:spLocks noChangeShapeType="1"/>
            </p:cNvSpPr>
            <p:nvPr/>
          </p:nvSpPr>
          <p:spPr bwMode="auto">
            <a:xfrm>
              <a:off x="7740"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33794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grpSp>
        <p:nvGrpSpPr>
          <p:cNvPr id="119" name="Group 4">
            <a:extLst>
              <a:ext uri="{FF2B5EF4-FFF2-40B4-BE49-F238E27FC236}">
                <a16:creationId xmlns:a16="http://schemas.microsoft.com/office/drawing/2014/main" id="{96AF8BF5-B82E-4E3E-9175-D85994959BAC}"/>
              </a:ext>
            </a:extLst>
          </p:cNvPr>
          <p:cNvGrpSpPr>
            <a:grpSpLocks noChangeAspect="1"/>
          </p:cNvGrpSpPr>
          <p:nvPr userDrawn="1"/>
        </p:nvGrpSpPr>
        <p:grpSpPr bwMode="auto">
          <a:xfrm>
            <a:off x="-60344" y="1713092"/>
            <a:ext cx="12292368" cy="4269139"/>
            <a:chOff x="1476" y="959"/>
            <a:chExt cx="6264" cy="3266"/>
          </a:xfrm>
        </p:grpSpPr>
        <p:sp>
          <p:nvSpPr>
            <p:cNvPr id="120" name="Freeform 6">
              <a:extLst>
                <a:ext uri="{FF2B5EF4-FFF2-40B4-BE49-F238E27FC236}">
                  <a16:creationId xmlns:a16="http://schemas.microsoft.com/office/drawing/2014/main" id="{BF53ED9F-678D-49A3-B312-B79348AF6F36}"/>
                </a:ext>
              </a:extLst>
            </p:cNvPr>
            <p:cNvSpPr>
              <a:spLocks/>
            </p:cNvSpPr>
            <p:nvPr/>
          </p:nvSpPr>
          <p:spPr bwMode="auto">
            <a:xfrm>
              <a:off x="1476" y="959"/>
              <a:ext cx="2823" cy="1721"/>
            </a:xfrm>
            <a:custGeom>
              <a:avLst/>
              <a:gdLst>
                <a:gd name="T0" fmla="*/ 2077 w 2077"/>
                <a:gd name="T1" fmla="*/ 107 h 1266"/>
                <a:gd name="T2" fmla="*/ 700 w 2077"/>
                <a:gd name="T3" fmla="*/ 107 h 1266"/>
                <a:gd name="T4" fmla="*/ 594 w 2077"/>
                <a:gd name="T5" fmla="*/ 0 h 1266"/>
                <a:gd name="T6" fmla="*/ 0 w 2077"/>
                <a:gd name="T7" fmla="*/ 0 h 1266"/>
                <a:gd name="T8" fmla="*/ 0 w 2077"/>
                <a:gd name="T9" fmla="*/ 317 h 1266"/>
                <a:gd name="T10" fmla="*/ 107 w 2077"/>
                <a:gd name="T11" fmla="*/ 424 h 1266"/>
                <a:gd name="T12" fmla="*/ 107 w 2077"/>
                <a:gd name="T13" fmla="*/ 1028 h 1266"/>
                <a:gd name="T14" fmla="*/ 16 w 2077"/>
                <a:gd name="T15" fmla="*/ 1119 h 1266"/>
                <a:gd name="T16" fmla="*/ 16 w 2077"/>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07"/>
                  </a:moveTo>
                  <a:cubicBezTo>
                    <a:pt x="700" y="107"/>
                    <a:pt x="700" y="107"/>
                    <a:pt x="700" y="107"/>
                  </a:cubicBezTo>
                  <a:cubicBezTo>
                    <a:pt x="594" y="0"/>
                    <a:pt x="594" y="0"/>
                    <a:pt x="594" y="0"/>
                  </a:cubicBezTo>
                  <a:cubicBezTo>
                    <a:pt x="594" y="0"/>
                    <a:pt x="594" y="0"/>
                    <a:pt x="0" y="0"/>
                  </a:cubicBezTo>
                  <a:cubicBezTo>
                    <a:pt x="0" y="317"/>
                    <a:pt x="0" y="317"/>
                    <a:pt x="0" y="317"/>
                  </a:cubicBezTo>
                  <a:cubicBezTo>
                    <a:pt x="107" y="424"/>
                    <a:pt x="107" y="424"/>
                    <a:pt x="107" y="424"/>
                  </a:cubicBezTo>
                  <a:cubicBezTo>
                    <a:pt x="107" y="1028"/>
                    <a:pt x="107" y="1028"/>
                    <a:pt x="107" y="1028"/>
                  </a:cubicBezTo>
                  <a:cubicBezTo>
                    <a:pt x="16" y="1119"/>
                    <a:pt x="16" y="1119"/>
                    <a:pt x="16" y="1119"/>
                  </a:cubicBezTo>
                  <a:cubicBezTo>
                    <a:pt x="16" y="1266"/>
                    <a:pt x="16" y="1266"/>
                    <a:pt x="16"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dirty="0">
                <a:solidFill>
                  <a:srgbClr val="000000"/>
                </a:solidFill>
                <a:latin typeface="Arial"/>
              </a:endParaRPr>
            </a:p>
          </p:txBody>
        </p:sp>
        <p:sp>
          <p:nvSpPr>
            <p:cNvPr id="121" name="Freeform 7">
              <a:extLst>
                <a:ext uri="{FF2B5EF4-FFF2-40B4-BE49-F238E27FC236}">
                  <a16:creationId xmlns:a16="http://schemas.microsoft.com/office/drawing/2014/main" id="{B58A3C6B-4D94-40AF-AF3E-09B2F2C89C37}"/>
                </a:ext>
              </a:extLst>
            </p:cNvPr>
            <p:cNvSpPr>
              <a:spLocks/>
            </p:cNvSpPr>
            <p:nvPr/>
          </p:nvSpPr>
          <p:spPr bwMode="auto">
            <a:xfrm>
              <a:off x="4918" y="959"/>
              <a:ext cx="2822" cy="1721"/>
            </a:xfrm>
            <a:custGeom>
              <a:avLst/>
              <a:gdLst>
                <a:gd name="T0" fmla="*/ 0 w 2076"/>
                <a:gd name="T1" fmla="*/ 107 h 1266"/>
                <a:gd name="T2" fmla="*/ 1376 w 2076"/>
                <a:gd name="T3" fmla="*/ 107 h 1266"/>
                <a:gd name="T4" fmla="*/ 1483 w 2076"/>
                <a:gd name="T5" fmla="*/ 0 h 1266"/>
                <a:gd name="T6" fmla="*/ 2076 w 2076"/>
                <a:gd name="T7" fmla="*/ 0 h 1266"/>
                <a:gd name="T8" fmla="*/ 2076 w 2076"/>
                <a:gd name="T9" fmla="*/ 317 h 1266"/>
                <a:gd name="T10" fmla="*/ 1969 w 2076"/>
                <a:gd name="T11" fmla="*/ 424 h 1266"/>
                <a:gd name="T12" fmla="*/ 1969 w 2076"/>
                <a:gd name="T13" fmla="*/ 1028 h 1266"/>
                <a:gd name="T14" fmla="*/ 2061 w 2076"/>
                <a:gd name="T15" fmla="*/ 1119 h 1266"/>
                <a:gd name="T16" fmla="*/ 2061 w 2076"/>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07"/>
                  </a:moveTo>
                  <a:cubicBezTo>
                    <a:pt x="1376" y="107"/>
                    <a:pt x="1376" y="107"/>
                    <a:pt x="1376" y="107"/>
                  </a:cubicBezTo>
                  <a:cubicBezTo>
                    <a:pt x="1483" y="0"/>
                    <a:pt x="1483" y="0"/>
                    <a:pt x="1483" y="0"/>
                  </a:cubicBezTo>
                  <a:cubicBezTo>
                    <a:pt x="1483" y="0"/>
                    <a:pt x="1483" y="0"/>
                    <a:pt x="2076" y="0"/>
                  </a:cubicBezTo>
                  <a:cubicBezTo>
                    <a:pt x="2076" y="317"/>
                    <a:pt x="2076" y="317"/>
                    <a:pt x="2076" y="317"/>
                  </a:cubicBezTo>
                  <a:cubicBezTo>
                    <a:pt x="1969" y="424"/>
                    <a:pt x="1969" y="424"/>
                    <a:pt x="1969" y="424"/>
                  </a:cubicBezTo>
                  <a:cubicBezTo>
                    <a:pt x="1969" y="1028"/>
                    <a:pt x="1969" y="1028"/>
                    <a:pt x="1969" y="1028"/>
                  </a:cubicBezTo>
                  <a:cubicBezTo>
                    <a:pt x="2061" y="1119"/>
                    <a:pt x="2061" y="1119"/>
                    <a:pt x="2061" y="1119"/>
                  </a:cubicBezTo>
                  <a:cubicBezTo>
                    <a:pt x="2061" y="1266"/>
                    <a:pt x="2061" y="1266"/>
                    <a:pt x="2061"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2" name="Freeform 8">
              <a:extLst>
                <a:ext uri="{FF2B5EF4-FFF2-40B4-BE49-F238E27FC236}">
                  <a16:creationId xmlns:a16="http://schemas.microsoft.com/office/drawing/2014/main" id="{7ED1B07E-CBA2-4E75-8B32-C1BF6D1AF0F7}"/>
                </a:ext>
              </a:extLst>
            </p:cNvPr>
            <p:cNvSpPr>
              <a:spLocks/>
            </p:cNvSpPr>
            <p:nvPr/>
          </p:nvSpPr>
          <p:spPr bwMode="auto">
            <a:xfrm>
              <a:off x="4918" y="2504"/>
              <a:ext cx="2822" cy="1721"/>
            </a:xfrm>
            <a:custGeom>
              <a:avLst/>
              <a:gdLst>
                <a:gd name="T0" fmla="*/ 0 w 2076"/>
                <a:gd name="T1" fmla="*/ 1159 h 1266"/>
                <a:gd name="T2" fmla="*/ 1376 w 2076"/>
                <a:gd name="T3" fmla="*/ 1159 h 1266"/>
                <a:gd name="T4" fmla="*/ 1483 w 2076"/>
                <a:gd name="T5" fmla="*/ 1266 h 1266"/>
                <a:gd name="T6" fmla="*/ 2076 w 2076"/>
                <a:gd name="T7" fmla="*/ 1266 h 1266"/>
                <a:gd name="T8" fmla="*/ 2076 w 2076"/>
                <a:gd name="T9" fmla="*/ 949 h 1266"/>
                <a:gd name="T10" fmla="*/ 1969 w 2076"/>
                <a:gd name="T11" fmla="*/ 842 h 1266"/>
                <a:gd name="T12" fmla="*/ 1969 w 2076"/>
                <a:gd name="T13" fmla="*/ 238 h 1266"/>
                <a:gd name="T14" fmla="*/ 2061 w 2076"/>
                <a:gd name="T15" fmla="*/ 147 h 1266"/>
                <a:gd name="T16" fmla="*/ 2061 w 2076"/>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159"/>
                  </a:moveTo>
                  <a:cubicBezTo>
                    <a:pt x="1376" y="1159"/>
                    <a:pt x="1376" y="1159"/>
                    <a:pt x="1376" y="1159"/>
                  </a:cubicBezTo>
                  <a:cubicBezTo>
                    <a:pt x="1483" y="1266"/>
                    <a:pt x="1483" y="1266"/>
                    <a:pt x="1483" y="1266"/>
                  </a:cubicBezTo>
                  <a:cubicBezTo>
                    <a:pt x="1483" y="1266"/>
                    <a:pt x="1483" y="1266"/>
                    <a:pt x="2076" y="1266"/>
                  </a:cubicBezTo>
                  <a:cubicBezTo>
                    <a:pt x="2076" y="949"/>
                    <a:pt x="2076" y="949"/>
                    <a:pt x="2076" y="949"/>
                  </a:cubicBezTo>
                  <a:cubicBezTo>
                    <a:pt x="1969" y="842"/>
                    <a:pt x="1969" y="842"/>
                    <a:pt x="1969" y="842"/>
                  </a:cubicBezTo>
                  <a:cubicBezTo>
                    <a:pt x="1969" y="238"/>
                    <a:pt x="1969" y="238"/>
                    <a:pt x="1969" y="238"/>
                  </a:cubicBezTo>
                  <a:cubicBezTo>
                    <a:pt x="2061" y="147"/>
                    <a:pt x="2061" y="147"/>
                    <a:pt x="2061" y="147"/>
                  </a:cubicBezTo>
                  <a:cubicBezTo>
                    <a:pt x="2061" y="0"/>
                    <a:pt x="2061" y="0"/>
                    <a:pt x="2061"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3" name="Freeform 9">
              <a:extLst>
                <a:ext uri="{FF2B5EF4-FFF2-40B4-BE49-F238E27FC236}">
                  <a16:creationId xmlns:a16="http://schemas.microsoft.com/office/drawing/2014/main" id="{064E9254-715D-46F1-A4EB-90B95E805157}"/>
                </a:ext>
              </a:extLst>
            </p:cNvPr>
            <p:cNvSpPr>
              <a:spLocks/>
            </p:cNvSpPr>
            <p:nvPr/>
          </p:nvSpPr>
          <p:spPr bwMode="auto">
            <a:xfrm>
              <a:off x="1476" y="2504"/>
              <a:ext cx="2823" cy="1721"/>
            </a:xfrm>
            <a:custGeom>
              <a:avLst/>
              <a:gdLst>
                <a:gd name="T0" fmla="*/ 2077 w 2077"/>
                <a:gd name="T1" fmla="*/ 1159 h 1266"/>
                <a:gd name="T2" fmla="*/ 700 w 2077"/>
                <a:gd name="T3" fmla="*/ 1159 h 1266"/>
                <a:gd name="T4" fmla="*/ 594 w 2077"/>
                <a:gd name="T5" fmla="*/ 1266 h 1266"/>
                <a:gd name="T6" fmla="*/ 0 w 2077"/>
                <a:gd name="T7" fmla="*/ 1266 h 1266"/>
                <a:gd name="T8" fmla="*/ 0 w 2077"/>
                <a:gd name="T9" fmla="*/ 949 h 1266"/>
                <a:gd name="T10" fmla="*/ 107 w 2077"/>
                <a:gd name="T11" fmla="*/ 842 h 1266"/>
                <a:gd name="T12" fmla="*/ 107 w 2077"/>
                <a:gd name="T13" fmla="*/ 238 h 1266"/>
                <a:gd name="T14" fmla="*/ 16 w 2077"/>
                <a:gd name="T15" fmla="*/ 147 h 1266"/>
                <a:gd name="T16" fmla="*/ 16 w 2077"/>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159"/>
                  </a:moveTo>
                  <a:cubicBezTo>
                    <a:pt x="700" y="1159"/>
                    <a:pt x="700" y="1159"/>
                    <a:pt x="700" y="1159"/>
                  </a:cubicBezTo>
                  <a:cubicBezTo>
                    <a:pt x="594" y="1266"/>
                    <a:pt x="594" y="1266"/>
                    <a:pt x="594" y="1266"/>
                  </a:cubicBezTo>
                  <a:cubicBezTo>
                    <a:pt x="594" y="1266"/>
                    <a:pt x="594" y="1266"/>
                    <a:pt x="0" y="1266"/>
                  </a:cubicBezTo>
                  <a:cubicBezTo>
                    <a:pt x="0" y="949"/>
                    <a:pt x="0" y="949"/>
                    <a:pt x="0" y="949"/>
                  </a:cubicBezTo>
                  <a:cubicBezTo>
                    <a:pt x="107" y="842"/>
                    <a:pt x="107" y="842"/>
                    <a:pt x="107" y="842"/>
                  </a:cubicBezTo>
                  <a:cubicBezTo>
                    <a:pt x="107" y="238"/>
                    <a:pt x="107" y="238"/>
                    <a:pt x="107" y="238"/>
                  </a:cubicBezTo>
                  <a:cubicBezTo>
                    <a:pt x="16" y="147"/>
                    <a:pt x="16" y="147"/>
                    <a:pt x="16" y="147"/>
                  </a:cubicBezTo>
                  <a:cubicBezTo>
                    <a:pt x="16" y="0"/>
                    <a:pt x="16" y="0"/>
                    <a:pt x="16"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4" name="Line 10">
              <a:extLst>
                <a:ext uri="{FF2B5EF4-FFF2-40B4-BE49-F238E27FC236}">
                  <a16:creationId xmlns:a16="http://schemas.microsoft.com/office/drawing/2014/main" id="{F0FF509C-2725-4DF4-8265-8DECB7CD0A0A}"/>
                </a:ext>
              </a:extLst>
            </p:cNvPr>
            <p:cNvSpPr>
              <a:spLocks noChangeShapeType="1"/>
            </p:cNvSpPr>
            <p:nvPr/>
          </p:nvSpPr>
          <p:spPr bwMode="auto">
            <a:xfrm>
              <a:off x="2284" y="959"/>
              <a:ext cx="4650"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5" name="Line 11">
              <a:extLst>
                <a:ext uri="{FF2B5EF4-FFF2-40B4-BE49-F238E27FC236}">
                  <a16:creationId xmlns:a16="http://schemas.microsoft.com/office/drawing/2014/main" id="{CF9F0B57-1E62-4B86-9376-E9DAB411DEEC}"/>
                </a:ext>
              </a:extLst>
            </p:cNvPr>
            <p:cNvSpPr>
              <a:spLocks noChangeShapeType="1"/>
            </p:cNvSpPr>
            <p:nvPr/>
          </p:nvSpPr>
          <p:spPr bwMode="auto">
            <a:xfrm>
              <a:off x="1476"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6" name="Line 12">
              <a:extLst>
                <a:ext uri="{FF2B5EF4-FFF2-40B4-BE49-F238E27FC236}">
                  <a16:creationId xmlns:a16="http://schemas.microsoft.com/office/drawing/2014/main" id="{5A5F66A2-2F03-4AF1-B334-01D3ACB11313}"/>
                </a:ext>
              </a:extLst>
            </p:cNvPr>
            <p:cNvSpPr>
              <a:spLocks noChangeShapeType="1"/>
            </p:cNvSpPr>
            <p:nvPr/>
          </p:nvSpPr>
          <p:spPr bwMode="auto">
            <a:xfrm>
              <a:off x="7740"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
        <p:nvSpPr>
          <p:cNvPr id="299" name="Rectangle 298">
            <a:extLst>
              <a:ext uri="{FF2B5EF4-FFF2-40B4-BE49-F238E27FC236}">
                <a16:creationId xmlns:a16="http://schemas.microsoft.com/office/drawing/2014/main" id="{A19C6C03-2873-469A-A3DD-E9C5F81A3F4C}"/>
              </a:ext>
            </a:extLst>
          </p:cNvPr>
          <p:cNvSpPr/>
          <p:nvPr userDrawn="1"/>
        </p:nvSpPr>
        <p:spPr>
          <a:xfrm>
            <a:off x="1296366" y="1726076"/>
            <a:ext cx="9445014" cy="4246461"/>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26,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400790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26,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19" name="Group 4">
            <a:extLst>
              <a:ext uri="{FF2B5EF4-FFF2-40B4-BE49-F238E27FC236}">
                <a16:creationId xmlns:a16="http://schemas.microsoft.com/office/drawing/2014/main" id="{96AF8BF5-B82E-4E3E-9175-D85994959BAC}"/>
              </a:ext>
            </a:extLst>
          </p:cNvPr>
          <p:cNvGrpSpPr>
            <a:grpSpLocks noChangeAspect="1"/>
          </p:cNvGrpSpPr>
          <p:nvPr userDrawn="1"/>
        </p:nvGrpSpPr>
        <p:grpSpPr bwMode="auto">
          <a:xfrm>
            <a:off x="-44664" y="1323115"/>
            <a:ext cx="12292368" cy="4659116"/>
            <a:chOff x="1476" y="959"/>
            <a:chExt cx="6264" cy="3266"/>
          </a:xfrm>
        </p:grpSpPr>
        <p:sp>
          <p:nvSpPr>
            <p:cNvPr id="120" name="Freeform 6">
              <a:extLst>
                <a:ext uri="{FF2B5EF4-FFF2-40B4-BE49-F238E27FC236}">
                  <a16:creationId xmlns:a16="http://schemas.microsoft.com/office/drawing/2014/main" id="{BF53ED9F-678D-49A3-B312-B79348AF6F36}"/>
                </a:ext>
              </a:extLst>
            </p:cNvPr>
            <p:cNvSpPr>
              <a:spLocks/>
            </p:cNvSpPr>
            <p:nvPr/>
          </p:nvSpPr>
          <p:spPr bwMode="auto">
            <a:xfrm>
              <a:off x="1476" y="959"/>
              <a:ext cx="2823" cy="1721"/>
            </a:xfrm>
            <a:custGeom>
              <a:avLst/>
              <a:gdLst>
                <a:gd name="T0" fmla="*/ 2077 w 2077"/>
                <a:gd name="T1" fmla="*/ 107 h 1266"/>
                <a:gd name="T2" fmla="*/ 700 w 2077"/>
                <a:gd name="T3" fmla="*/ 107 h 1266"/>
                <a:gd name="T4" fmla="*/ 594 w 2077"/>
                <a:gd name="T5" fmla="*/ 0 h 1266"/>
                <a:gd name="T6" fmla="*/ 0 w 2077"/>
                <a:gd name="T7" fmla="*/ 0 h 1266"/>
                <a:gd name="T8" fmla="*/ 0 w 2077"/>
                <a:gd name="T9" fmla="*/ 317 h 1266"/>
                <a:gd name="T10" fmla="*/ 107 w 2077"/>
                <a:gd name="T11" fmla="*/ 424 h 1266"/>
                <a:gd name="T12" fmla="*/ 107 w 2077"/>
                <a:gd name="T13" fmla="*/ 1028 h 1266"/>
                <a:gd name="T14" fmla="*/ 16 w 2077"/>
                <a:gd name="T15" fmla="*/ 1119 h 1266"/>
                <a:gd name="T16" fmla="*/ 16 w 2077"/>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07"/>
                  </a:moveTo>
                  <a:cubicBezTo>
                    <a:pt x="700" y="107"/>
                    <a:pt x="700" y="107"/>
                    <a:pt x="700" y="107"/>
                  </a:cubicBezTo>
                  <a:cubicBezTo>
                    <a:pt x="594" y="0"/>
                    <a:pt x="594" y="0"/>
                    <a:pt x="594" y="0"/>
                  </a:cubicBezTo>
                  <a:cubicBezTo>
                    <a:pt x="594" y="0"/>
                    <a:pt x="594" y="0"/>
                    <a:pt x="0" y="0"/>
                  </a:cubicBezTo>
                  <a:cubicBezTo>
                    <a:pt x="0" y="317"/>
                    <a:pt x="0" y="317"/>
                    <a:pt x="0" y="317"/>
                  </a:cubicBezTo>
                  <a:cubicBezTo>
                    <a:pt x="107" y="424"/>
                    <a:pt x="107" y="424"/>
                    <a:pt x="107" y="424"/>
                  </a:cubicBezTo>
                  <a:cubicBezTo>
                    <a:pt x="107" y="1028"/>
                    <a:pt x="107" y="1028"/>
                    <a:pt x="107" y="1028"/>
                  </a:cubicBezTo>
                  <a:cubicBezTo>
                    <a:pt x="16" y="1119"/>
                    <a:pt x="16" y="1119"/>
                    <a:pt x="16" y="1119"/>
                  </a:cubicBezTo>
                  <a:cubicBezTo>
                    <a:pt x="16" y="1266"/>
                    <a:pt x="16" y="1266"/>
                    <a:pt x="16"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dirty="0">
                <a:solidFill>
                  <a:srgbClr val="000000"/>
                </a:solidFill>
                <a:latin typeface="Arial"/>
              </a:endParaRPr>
            </a:p>
          </p:txBody>
        </p:sp>
        <p:sp>
          <p:nvSpPr>
            <p:cNvPr id="121" name="Freeform 7">
              <a:extLst>
                <a:ext uri="{FF2B5EF4-FFF2-40B4-BE49-F238E27FC236}">
                  <a16:creationId xmlns:a16="http://schemas.microsoft.com/office/drawing/2014/main" id="{B58A3C6B-4D94-40AF-AF3E-09B2F2C89C37}"/>
                </a:ext>
              </a:extLst>
            </p:cNvPr>
            <p:cNvSpPr>
              <a:spLocks/>
            </p:cNvSpPr>
            <p:nvPr/>
          </p:nvSpPr>
          <p:spPr bwMode="auto">
            <a:xfrm>
              <a:off x="4918" y="959"/>
              <a:ext cx="2822" cy="1721"/>
            </a:xfrm>
            <a:custGeom>
              <a:avLst/>
              <a:gdLst>
                <a:gd name="T0" fmla="*/ 0 w 2076"/>
                <a:gd name="T1" fmla="*/ 107 h 1266"/>
                <a:gd name="T2" fmla="*/ 1376 w 2076"/>
                <a:gd name="T3" fmla="*/ 107 h 1266"/>
                <a:gd name="T4" fmla="*/ 1483 w 2076"/>
                <a:gd name="T5" fmla="*/ 0 h 1266"/>
                <a:gd name="T6" fmla="*/ 2076 w 2076"/>
                <a:gd name="T7" fmla="*/ 0 h 1266"/>
                <a:gd name="T8" fmla="*/ 2076 w 2076"/>
                <a:gd name="T9" fmla="*/ 317 h 1266"/>
                <a:gd name="T10" fmla="*/ 1969 w 2076"/>
                <a:gd name="T11" fmla="*/ 424 h 1266"/>
                <a:gd name="T12" fmla="*/ 1969 w 2076"/>
                <a:gd name="T13" fmla="*/ 1028 h 1266"/>
                <a:gd name="T14" fmla="*/ 2061 w 2076"/>
                <a:gd name="T15" fmla="*/ 1119 h 1266"/>
                <a:gd name="T16" fmla="*/ 2061 w 2076"/>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07"/>
                  </a:moveTo>
                  <a:cubicBezTo>
                    <a:pt x="1376" y="107"/>
                    <a:pt x="1376" y="107"/>
                    <a:pt x="1376" y="107"/>
                  </a:cubicBezTo>
                  <a:cubicBezTo>
                    <a:pt x="1483" y="0"/>
                    <a:pt x="1483" y="0"/>
                    <a:pt x="1483" y="0"/>
                  </a:cubicBezTo>
                  <a:cubicBezTo>
                    <a:pt x="1483" y="0"/>
                    <a:pt x="1483" y="0"/>
                    <a:pt x="2076" y="0"/>
                  </a:cubicBezTo>
                  <a:cubicBezTo>
                    <a:pt x="2076" y="317"/>
                    <a:pt x="2076" y="317"/>
                    <a:pt x="2076" y="317"/>
                  </a:cubicBezTo>
                  <a:cubicBezTo>
                    <a:pt x="1969" y="424"/>
                    <a:pt x="1969" y="424"/>
                    <a:pt x="1969" y="424"/>
                  </a:cubicBezTo>
                  <a:cubicBezTo>
                    <a:pt x="1969" y="1028"/>
                    <a:pt x="1969" y="1028"/>
                    <a:pt x="1969" y="1028"/>
                  </a:cubicBezTo>
                  <a:cubicBezTo>
                    <a:pt x="2061" y="1119"/>
                    <a:pt x="2061" y="1119"/>
                    <a:pt x="2061" y="1119"/>
                  </a:cubicBezTo>
                  <a:cubicBezTo>
                    <a:pt x="2061" y="1266"/>
                    <a:pt x="2061" y="1266"/>
                    <a:pt x="2061"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2" name="Freeform 8">
              <a:extLst>
                <a:ext uri="{FF2B5EF4-FFF2-40B4-BE49-F238E27FC236}">
                  <a16:creationId xmlns:a16="http://schemas.microsoft.com/office/drawing/2014/main" id="{7ED1B07E-CBA2-4E75-8B32-C1BF6D1AF0F7}"/>
                </a:ext>
              </a:extLst>
            </p:cNvPr>
            <p:cNvSpPr>
              <a:spLocks/>
            </p:cNvSpPr>
            <p:nvPr/>
          </p:nvSpPr>
          <p:spPr bwMode="auto">
            <a:xfrm>
              <a:off x="4918" y="2504"/>
              <a:ext cx="2822" cy="1721"/>
            </a:xfrm>
            <a:custGeom>
              <a:avLst/>
              <a:gdLst>
                <a:gd name="T0" fmla="*/ 0 w 2076"/>
                <a:gd name="T1" fmla="*/ 1159 h 1266"/>
                <a:gd name="T2" fmla="*/ 1376 w 2076"/>
                <a:gd name="T3" fmla="*/ 1159 h 1266"/>
                <a:gd name="T4" fmla="*/ 1483 w 2076"/>
                <a:gd name="T5" fmla="*/ 1266 h 1266"/>
                <a:gd name="T6" fmla="*/ 2076 w 2076"/>
                <a:gd name="T7" fmla="*/ 1266 h 1266"/>
                <a:gd name="T8" fmla="*/ 2076 w 2076"/>
                <a:gd name="T9" fmla="*/ 949 h 1266"/>
                <a:gd name="T10" fmla="*/ 1969 w 2076"/>
                <a:gd name="T11" fmla="*/ 842 h 1266"/>
                <a:gd name="T12" fmla="*/ 1969 w 2076"/>
                <a:gd name="T13" fmla="*/ 238 h 1266"/>
                <a:gd name="T14" fmla="*/ 2061 w 2076"/>
                <a:gd name="T15" fmla="*/ 147 h 1266"/>
                <a:gd name="T16" fmla="*/ 2061 w 2076"/>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159"/>
                  </a:moveTo>
                  <a:cubicBezTo>
                    <a:pt x="1376" y="1159"/>
                    <a:pt x="1376" y="1159"/>
                    <a:pt x="1376" y="1159"/>
                  </a:cubicBezTo>
                  <a:cubicBezTo>
                    <a:pt x="1483" y="1266"/>
                    <a:pt x="1483" y="1266"/>
                    <a:pt x="1483" y="1266"/>
                  </a:cubicBezTo>
                  <a:cubicBezTo>
                    <a:pt x="1483" y="1266"/>
                    <a:pt x="1483" y="1266"/>
                    <a:pt x="2076" y="1266"/>
                  </a:cubicBezTo>
                  <a:cubicBezTo>
                    <a:pt x="2076" y="949"/>
                    <a:pt x="2076" y="949"/>
                    <a:pt x="2076" y="949"/>
                  </a:cubicBezTo>
                  <a:cubicBezTo>
                    <a:pt x="1969" y="842"/>
                    <a:pt x="1969" y="842"/>
                    <a:pt x="1969" y="842"/>
                  </a:cubicBezTo>
                  <a:cubicBezTo>
                    <a:pt x="1969" y="238"/>
                    <a:pt x="1969" y="238"/>
                    <a:pt x="1969" y="238"/>
                  </a:cubicBezTo>
                  <a:cubicBezTo>
                    <a:pt x="2061" y="147"/>
                    <a:pt x="2061" y="147"/>
                    <a:pt x="2061" y="147"/>
                  </a:cubicBezTo>
                  <a:cubicBezTo>
                    <a:pt x="2061" y="0"/>
                    <a:pt x="2061" y="0"/>
                    <a:pt x="2061"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3" name="Freeform 9">
              <a:extLst>
                <a:ext uri="{FF2B5EF4-FFF2-40B4-BE49-F238E27FC236}">
                  <a16:creationId xmlns:a16="http://schemas.microsoft.com/office/drawing/2014/main" id="{064E9254-715D-46F1-A4EB-90B95E805157}"/>
                </a:ext>
              </a:extLst>
            </p:cNvPr>
            <p:cNvSpPr>
              <a:spLocks/>
            </p:cNvSpPr>
            <p:nvPr/>
          </p:nvSpPr>
          <p:spPr bwMode="auto">
            <a:xfrm>
              <a:off x="1476" y="2504"/>
              <a:ext cx="2823" cy="1721"/>
            </a:xfrm>
            <a:custGeom>
              <a:avLst/>
              <a:gdLst>
                <a:gd name="T0" fmla="*/ 2077 w 2077"/>
                <a:gd name="T1" fmla="*/ 1159 h 1266"/>
                <a:gd name="T2" fmla="*/ 700 w 2077"/>
                <a:gd name="T3" fmla="*/ 1159 h 1266"/>
                <a:gd name="T4" fmla="*/ 594 w 2077"/>
                <a:gd name="T5" fmla="*/ 1266 h 1266"/>
                <a:gd name="T6" fmla="*/ 0 w 2077"/>
                <a:gd name="T7" fmla="*/ 1266 h 1266"/>
                <a:gd name="T8" fmla="*/ 0 w 2077"/>
                <a:gd name="T9" fmla="*/ 949 h 1266"/>
                <a:gd name="T10" fmla="*/ 107 w 2077"/>
                <a:gd name="T11" fmla="*/ 842 h 1266"/>
                <a:gd name="T12" fmla="*/ 107 w 2077"/>
                <a:gd name="T13" fmla="*/ 238 h 1266"/>
                <a:gd name="T14" fmla="*/ 16 w 2077"/>
                <a:gd name="T15" fmla="*/ 147 h 1266"/>
                <a:gd name="T16" fmla="*/ 16 w 2077"/>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159"/>
                  </a:moveTo>
                  <a:cubicBezTo>
                    <a:pt x="700" y="1159"/>
                    <a:pt x="700" y="1159"/>
                    <a:pt x="700" y="1159"/>
                  </a:cubicBezTo>
                  <a:cubicBezTo>
                    <a:pt x="594" y="1266"/>
                    <a:pt x="594" y="1266"/>
                    <a:pt x="594" y="1266"/>
                  </a:cubicBezTo>
                  <a:cubicBezTo>
                    <a:pt x="594" y="1266"/>
                    <a:pt x="594" y="1266"/>
                    <a:pt x="0" y="1266"/>
                  </a:cubicBezTo>
                  <a:cubicBezTo>
                    <a:pt x="0" y="949"/>
                    <a:pt x="0" y="949"/>
                    <a:pt x="0" y="949"/>
                  </a:cubicBezTo>
                  <a:cubicBezTo>
                    <a:pt x="107" y="842"/>
                    <a:pt x="107" y="842"/>
                    <a:pt x="107" y="842"/>
                  </a:cubicBezTo>
                  <a:cubicBezTo>
                    <a:pt x="107" y="238"/>
                    <a:pt x="107" y="238"/>
                    <a:pt x="107" y="238"/>
                  </a:cubicBezTo>
                  <a:cubicBezTo>
                    <a:pt x="16" y="147"/>
                    <a:pt x="16" y="147"/>
                    <a:pt x="16" y="147"/>
                  </a:cubicBezTo>
                  <a:cubicBezTo>
                    <a:pt x="16" y="0"/>
                    <a:pt x="16" y="0"/>
                    <a:pt x="16"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4" name="Line 10">
              <a:extLst>
                <a:ext uri="{FF2B5EF4-FFF2-40B4-BE49-F238E27FC236}">
                  <a16:creationId xmlns:a16="http://schemas.microsoft.com/office/drawing/2014/main" id="{F0FF509C-2725-4DF4-8265-8DECB7CD0A0A}"/>
                </a:ext>
              </a:extLst>
            </p:cNvPr>
            <p:cNvSpPr>
              <a:spLocks noChangeShapeType="1"/>
            </p:cNvSpPr>
            <p:nvPr/>
          </p:nvSpPr>
          <p:spPr bwMode="auto">
            <a:xfrm>
              <a:off x="2284" y="959"/>
              <a:ext cx="4650"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5" name="Line 11">
              <a:extLst>
                <a:ext uri="{FF2B5EF4-FFF2-40B4-BE49-F238E27FC236}">
                  <a16:creationId xmlns:a16="http://schemas.microsoft.com/office/drawing/2014/main" id="{CF9F0B57-1E62-4B86-9376-E9DAB411DEEC}"/>
                </a:ext>
              </a:extLst>
            </p:cNvPr>
            <p:cNvSpPr>
              <a:spLocks noChangeShapeType="1"/>
            </p:cNvSpPr>
            <p:nvPr/>
          </p:nvSpPr>
          <p:spPr bwMode="auto">
            <a:xfrm>
              <a:off x="1476"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6" name="Line 12">
              <a:extLst>
                <a:ext uri="{FF2B5EF4-FFF2-40B4-BE49-F238E27FC236}">
                  <a16:creationId xmlns:a16="http://schemas.microsoft.com/office/drawing/2014/main" id="{5A5F66A2-2F03-4AF1-B334-01D3ACB11313}"/>
                </a:ext>
              </a:extLst>
            </p:cNvPr>
            <p:cNvSpPr>
              <a:spLocks noChangeShapeType="1"/>
            </p:cNvSpPr>
            <p:nvPr/>
          </p:nvSpPr>
          <p:spPr bwMode="auto">
            <a:xfrm>
              <a:off x="7740"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424244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26,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364987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1"/>
        </a:solidFill>
        <a:effectLst/>
      </p:bgPr>
    </p:bg>
    <p:spTree>
      <p:nvGrpSpPr>
        <p:cNvPr id="1" name=""/>
        <p:cNvGrpSpPr/>
        <p:nvPr/>
      </p:nvGrpSpPr>
      <p:grpSpPr>
        <a:xfrm>
          <a:off x="0" y="0"/>
          <a:ext cx="0" cy="0"/>
          <a:chOff x="0" y="0"/>
          <a:chExt cx="0" cy="0"/>
        </a:xfrm>
      </p:grpSpPr>
      <p:pic>
        <p:nvPicPr>
          <p:cNvPr id="299" name="Picture 298">
            <a:extLst>
              <a:ext uri="{FF2B5EF4-FFF2-40B4-BE49-F238E27FC236}">
                <a16:creationId xmlns:a16="http://schemas.microsoft.com/office/drawing/2014/main" id="{F5197C78-45EB-4307-A091-2A04AECE35F0}"/>
              </a:ext>
            </a:extLst>
          </p:cNvPr>
          <p:cNvPicPr>
            <a:picLocks noChangeAspect="1"/>
          </p:cNvPicPr>
          <p:nvPr userDrawn="1"/>
        </p:nvPicPr>
        <p:blipFill>
          <a:blip r:embed="rId2">
            <a:grayscl/>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0" y="0"/>
            <a:ext cx="7905880" cy="6858000"/>
          </a:xfrm>
          <a:prstGeom prst="rect">
            <a:avLst/>
          </a:prstGeom>
        </p:spPr>
      </p:pic>
      <p:sp>
        <p:nvSpPr>
          <p:cNvPr id="300" name="Rectangle 299">
            <a:extLst>
              <a:ext uri="{FF2B5EF4-FFF2-40B4-BE49-F238E27FC236}">
                <a16:creationId xmlns:a16="http://schemas.microsoft.com/office/drawing/2014/main" id="{526B3298-2E52-4CFB-B7CD-5A85B3FD0986}"/>
              </a:ext>
            </a:extLst>
          </p:cNvPr>
          <p:cNvSpPr/>
          <p:nvPr userDrawn="1"/>
        </p:nvSpPr>
        <p:spPr>
          <a:xfrm>
            <a:off x="0" y="0"/>
            <a:ext cx="7905880" cy="6858000"/>
          </a:xfrm>
          <a:prstGeom prst="rect">
            <a:avLst/>
          </a:prstGeom>
          <a:solidFill>
            <a:schemeClr val="accent1">
              <a:alpha val="7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880"/>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4">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26,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
        <p:nvSpPr>
          <p:cNvPr id="3" name="Rectangle 2">
            <a:extLst>
              <a:ext uri="{FF2B5EF4-FFF2-40B4-BE49-F238E27FC236}">
                <a16:creationId xmlns:a16="http://schemas.microsoft.com/office/drawing/2014/main" id="{96821ED3-9914-4F46-9493-30F2D7516C69}"/>
              </a:ext>
            </a:extLst>
          </p:cNvPr>
          <p:cNvSpPr/>
          <p:nvPr userDrawn="1"/>
        </p:nvSpPr>
        <p:spPr>
          <a:xfrm>
            <a:off x="5173885" y="410633"/>
            <a:ext cx="1814521" cy="630349"/>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88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73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90492" indent="-190492">
              <a:buFont typeface="Arial" pitchFamily="34" charset="0"/>
              <a:buChar char="•"/>
              <a:defRPr b="0"/>
            </a:lvl1pPr>
            <a:lvl2pPr marL="380985" indent="-190492">
              <a:spcBef>
                <a:spcPts val="500"/>
              </a:spcBef>
              <a:buFont typeface="Arial" pitchFamily="34" charset="0"/>
              <a:buChar char="–"/>
              <a:defRPr b="0"/>
            </a:lvl2pPr>
            <a:lvl3pPr marL="571477" indent="-190492">
              <a:spcBef>
                <a:spcPts val="500"/>
              </a:spcBef>
              <a:buFont typeface="Arial" pitchFamily="34" charset="0"/>
              <a:buChar char="–"/>
              <a:defRPr b="0"/>
            </a:lvl3pPr>
            <a:lvl4pPr marL="761970" indent="-190492">
              <a:spcBef>
                <a:spcPts val="500"/>
              </a:spcBef>
              <a:buFont typeface="Arial" pitchFamily="34" charset="0"/>
              <a:buChar char="–"/>
              <a:defRPr b="0"/>
            </a:lvl4pPr>
            <a:lvl5pPr marL="952462" indent="-190492">
              <a:spcBef>
                <a:spcPts val="500"/>
              </a:spcBef>
              <a:buFont typeface="Arial" pitchFamily="34" charset="0"/>
              <a:buChar char="–"/>
              <a:defRPr b="0"/>
            </a:lvl5pPr>
            <a:lvl6pPr marL="1142954" indent="-190492">
              <a:spcBef>
                <a:spcPts val="500"/>
              </a:spcBef>
              <a:buFont typeface="Arial" pitchFamily="34" charset="0"/>
              <a:buChar char="–"/>
              <a:defRPr baseline="0"/>
            </a:lvl6pPr>
            <a:lvl7pPr marL="1333447" indent="-190492">
              <a:spcBef>
                <a:spcPts val="500"/>
              </a:spcBef>
              <a:buFont typeface="Arial" pitchFamily="34" charset="0"/>
              <a:buChar char="–"/>
              <a:defRPr baseline="0"/>
            </a:lvl7pPr>
            <a:lvl8pPr marL="1523939" indent="-190492">
              <a:spcBef>
                <a:spcPts val="500"/>
              </a:spcBef>
              <a:buFont typeface="Arial" pitchFamily="34" charset="0"/>
              <a:buChar char="–"/>
              <a:defRPr baseline="0"/>
            </a:lvl8pPr>
            <a:lvl9pPr marL="1714431" indent="-190492">
              <a:spcBef>
                <a:spcPts val="500"/>
              </a:spcBef>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1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55EB4-6F2A-4B80-BF9F-DA66D70AAD5E}"/>
              </a:ext>
            </a:extLst>
          </p:cNvPr>
          <p:cNvSpPr/>
          <p:nvPr userDrawn="1"/>
        </p:nvSpPr>
        <p:spPr>
          <a:xfrm>
            <a:off x="9014460" y="1456170"/>
            <a:ext cx="3177540" cy="5401829"/>
          </a:xfrm>
          <a:prstGeom prst="rect">
            <a:avLst/>
          </a:prstGeom>
          <a:solidFill>
            <a:schemeClr val="accent4"/>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endParaRPr lang="en-US" sz="2400">
              <a:solidFill>
                <a:srgbClr val="FFFFFF"/>
              </a:solidFill>
              <a:latin typeface="Arial"/>
            </a:endParaRPr>
          </a:p>
        </p:txBody>
      </p:sp>
      <p:sp>
        <p:nvSpPr>
          <p:cNvPr id="42" name="Picture Placeholder 8">
            <a:extLst>
              <a:ext uri="{FF2B5EF4-FFF2-40B4-BE49-F238E27FC236}">
                <a16:creationId xmlns:a16="http://schemas.microsoft.com/office/drawing/2014/main" id="{8B2061CA-A268-46D5-A97A-EAF8EF46A4D0}"/>
              </a:ext>
            </a:extLst>
          </p:cNvPr>
          <p:cNvSpPr txBox="1">
            <a:spLocks/>
          </p:cNvSpPr>
          <p:nvPr userDrawn="1"/>
        </p:nvSpPr>
        <p:spPr>
          <a:xfrm>
            <a:off x="9013557" y="1434178"/>
            <a:ext cx="3177540" cy="2172987"/>
          </a:xfrm>
          <a:prstGeom prst="rect">
            <a:avLst/>
          </a:prstGeom>
          <a:solidFill>
            <a:schemeClr val="bg1">
              <a:lumMod val="85000"/>
            </a:schemeClr>
          </a:solidFill>
        </p:spPr>
        <p:txBody>
          <a:bodyPr anchor="ctr" anchorCtr="0">
            <a:normAutofit/>
          </a:bodyPr>
          <a:lstStyle>
            <a:lvl1pPr marL="0" indent="0" algn="ctr" defTabSz="1219151" rtl="0" eaLnBrk="1" latinLnBrk="0" hangingPunct="1">
              <a:spcBef>
                <a:spcPts val="1000"/>
              </a:spcBef>
              <a:buFontTx/>
              <a:buNone/>
              <a:defRPr sz="1333" b="0"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a:lstStyle>
          <a:p>
            <a:r>
              <a:rPr lang="en-US" dirty="0"/>
              <a:t>Click icon to add picture</a:t>
            </a:r>
          </a:p>
        </p:txBody>
      </p:sp>
      <p:sp>
        <p:nvSpPr>
          <p:cNvPr id="43" name="Picture Placeholder 30">
            <a:extLst>
              <a:ext uri="{FF2B5EF4-FFF2-40B4-BE49-F238E27FC236}">
                <a16:creationId xmlns:a16="http://schemas.microsoft.com/office/drawing/2014/main" id="{3A21DAB0-1F6E-4FC2-A1C7-5292086AC69F}"/>
              </a:ext>
            </a:extLst>
          </p:cNvPr>
          <p:cNvSpPr>
            <a:spLocks noGrp="1"/>
          </p:cNvSpPr>
          <p:nvPr>
            <p:ph type="pic" sz="quarter" idx="16"/>
          </p:nvPr>
        </p:nvSpPr>
        <p:spPr>
          <a:xfrm>
            <a:off x="9013315" y="1434297"/>
            <a:ext cx="3177541" cy="2173287"/>
          </a:xfrm>
        </p:spPr>
        <p:txBody>
          <a:bodyPr/>
          <a:lstStyle>
            <a:lvl1pPr algn="ctr">
              <a:defRPr/>
            </a:lvl1pPr>
          </a:lstStyle>
          <a:p>
            <a:endParaRPr lang="en-US" dirty="0"/>
          </a:p>
        </p:txBody>
      </p:sp>
      <p:sp>
        <p:nvSpPr>
          <p:cNvPr id="3" name="Picture Placeholder 8">
            <a:extLst>
              <a:ext uri="{FF2B5EF4-FFF2-40B4-BE49-F238E27FC236}">
                <a16:creationId xmlns:a16="http://schemas.microsoft.com/office/drawing/2014/main" id="{B11D9DB0-D509-49A1-A651-673BCD6E84C2}"/>
              </a:ext>
            </a:extLst>
          </p:cNvPr>
          <p:cNvSpPr txBox="1">
            <a:spLocks/>
          </p:cNvSpPr>
          <p:nvPr userDrawn="1"/>
        </p:nvSpPr>
        <p:spPr>
          <a:xfrm>
            <a:off x="3589580" y="1992194"/>
            <a:ext cx="5088596" cy="2172987"/>
          </a:xfrm>
          <a:prstGeom prst="rect">
            <a:avLst/>
          </a:prstGeom>
          <a:solidFill>
            <a:schemeClr val="bg1">
              <a:lumMod val="85000"/>
            </a:schemeClr>
          </a:solidFill>
        </p:spPr>
        <p:txBody>
          <a:bodyPr anchor="ctr" anchorCtr="0">
            <a:normAutofit/>
          </a:bodyPr>
          <a:lstStyle>
            <a:lvl1pPr marL="0" indent="0" algn="ctr" defTabSz="1219151" rtl="0" eaLnBrk="1" latinLnBrk="0" hangingPunct="1">
              <a:spcBef>
                <a:spcPts val="1000"/>
              </a:spcBef>
              <a:buFontTx/>
              <a:buNone/>
              <a:defRPr sz="1333" b="0"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a:lstStyle>
          <a:p>
            <a:r>
              <a:rPr lang="en-US" dirty="0"/>
              <a:t>Click icon to add picture</a:t>
            </a:r>
          </a:p>
        </p:txBody>
      </p:sp>
      <p:sp>
        <p:nvSpPr>
          <p:cNvPr id="4" name="Rectangle 3">
            <a:extLst>
              <a:ext uri="{FF2B5EF4-FFF2-40B4-BE49-F238E27FC236}">
                <a16:creationId xmlns:a16="http://schemas.microsoft.com/office/drawing/2014/main" id="{9060AFE2-D8FB-40C5-BC83-78FB27047723}"/>
              </a:ext>
            </a:extLst>
          </p:cNvPr>
          <p:cNvSpPr/>
          <p:nvPr userDrawn="1"/>
        </p:nvSpPr>
        <p:spPr>
          <a:xfrm>
            <a:off x="1" y="1"/>
            <a:ext cx="12192000" cy="1456169"/>
          </a:xfrm>
          <a:prstGeom prst="rect">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5" name="Rectangle: Top Corners Rounded 4">
            <a:extLst>
              <a:ext uri="{FF2B5EF4-FFF2-40B4-BE49-F238E27FC236}">
                <a16:creationId xmlns:a16="http://schemas.microsoft.com/office/drawing/2014/main" id="{C83FF937-3EAF-41E9-90BE-77932D0FFFAC}"/>
              </a:ext>
            </a:extLst>
          </p:cNvPr>
          <p:cNvSpPr/>
          <p:nvPr userDrawn="1"/>
        </p:nvSpPr>
        <p:spPr>
          <a:xfrm rot="16200000">
            <a:off x="9851975" y="-1054199"/>
            <a:ext cx="1115483" cy="3564570"/>
          </a:xfrm>
          <a:prstGeom prst="round2SameRect">
            <a:avLst>
              <a:gd name="adj1" fmla="val 50000"/>
              <a:gd name="adj2" fmla="val 0"/>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algn="ctr" defTabSz="1219151">
              <a:defRPr/>
            </a:pPr>
            <a:endParaRPr lang="en-US" sz="2000" b="1" dirty="0">
              <a:solidFill>
                <a:srgbClr val="000000"/>
              </a:solidFill>
              <a:latin typeface="Arial"/>
            </a:endParaRPr>
          </a:p>
        </p:txBody>
      </p:sp>
      <p:sp>
        <p:nvSpPr>
          <p:cNvPr id="9" name="Rectangle 8">
            <a:extLst>
              <a:ext uri="{FF2B5EF4-FFF2-40B4-BE49-F238E27FC236}">
                <a16:creationId xmlns:a16="http://schemas.microsoft.com/office/drawing/2014/main" id="{190B5959-3800-407A-B4BC-1E32FB50F113}"/>
              </a:ext>
            </a:extLst>
          </p:cNvPr>
          <p:cNvSpPr/>
          <p:nvPr userDrawn="1"/>
        </p:nvSpPr>
        <p:spPr>
          <a:xfrm>
            <a:off x="-1" y="1456170"/>
            <a:ext cx="3253299" cy="5401830"/>
          </a:xfrm>
          <a:prstGeom prst="rect">
            <a:avLst/>
          </a:prstGeom>
          <a:solidFill>
            <a:srgbClr val="40BADA">
              <a:alpha val="25000"/>
            </a:srgb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endParaRPr lang="en-US" sz="2400">
              <a:solidFill>
                <a:srgbClr val="FFFFFF"/>
              </a:solidFill>
              <a:latin typeface="Arial"/>
            </a:endParaRPr>
          </a:p>
        </p:txBody>
      </p:sp>
      <p:sp>
        <p:nvSpPr>
          <p:cNvPr id="10" name="Title 7">
            <a:extLst>
              <a:ext uri="{FF2B5EF4-FFF2-40B4-BE49-F238E27FC236}">
                <a16:creationId xmlns:a16="http://schemas.microsoft.com/office/drawing/2014/main" id="{C4D4D80E-F667-4979-A4F0-25990928A818}"/>
              </a:ext>
            </a:extLst>
          </p:cNvPr>
          <p:cNvSpPr>
            <a:spLocks noGrp="1"/>
          </p:cNvSpPr>
          <p:nvPr>
            <p:ph type="title"/>
          </p:nvPr>
        </p:nvSpPr>
        <p:spPr>
          <a:xfrm>
            <a:off x="571500" y="592742"/>
            <a:ext cx="8055931" cy="576105"/>
          </a:xfrm>
        </p:spPr>
        <p:txBody>
          <a:bodyPr/>
          <a:lstStyle/>
          <a:p>
            <a:endParaRPr lang="en-US" dirty="0">
              <a:solidFill>
                <a:schemeClr val="bg1"/>
              </a:solidFill>
            </a:endParaRPr>
          </a:p>
        </p:txBody>
      </p:sp>
      <p:sp>
        <p:nvSpPr>
          <p:cNvPr id="11" name="Isosceles Triangle 10">
            <a:extLst>
              <a:ext uri="{FF2B5EF4-FFF2-40B4-BE49-F238E27FC236}">
                <a16:creationId xmlns:a16="http://schemas.microsoft.com/office/drawing/2014/main" id="{FE4AA172-4BF8-4A52-AF1A-686DE91325D6}"/>
              </a:ext>
            </a:extLst>
          </p:cNvPr>
          <p:cNvSpPr/>
          <p:nvPr userDrawn="1"/>
        </p:nvSpPr>
        <p:spPr>
          <a:xfrm flipV="1">
            <a:off x="278808" y="1"/>
            <a:ext cx="567378" cy="489119"/>
          </a:xfrm>
          <a:prstGeom prst="triangl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1" name="Rectangle: Top Corners Rounded 20">
            <a:extLst>
              <a:ext uri="{FF2B5EF4-FFF2-40B4-BE49-F238E27FC236}">
                <a16:creationId xmlns:a16="http://schemas.microsoft.com/office/drawing/2014/main" id="{F20529BE-1B88-4D13-BD68-8CD8D4E41A4B}"/>
              </a:ext>
            </a:extLst>
          </p:cNvPr>
          <p:cNvSpPr/>
          <p:nvPr userDrawn="1"/>
        </p:nvSpPr>
        <p:spPr>
          <a:xfrm rot="16200000">
            <a:off x="10326001" y="2793983"/>
            <a:ext cx="800824" cy="2931173"/>
          </a:xfrm>
          <a:prstGeom prst="round2SameRect">
            <a:avLst>
              <a:gd name="adj1" fmla="val 50000"/>
              <a:gd name="adj2" fmla="val 0"/>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defTabSz="1219151">
              <a:defRPr/>
            </a:pPr>
            <a:endParaRPr lang="en-US" sz="1500" b="1" dirty="0">
              <a:solidFill>
                <a:srgbClr val="FFFFFF"/>
              </a:solidFill>
              <a:latin typeface="Arial"/>
            </a:endParaRPr>
          </a:p>
        </p:txBody>
      </p:sp>
      <p:sp>
        <p:nvSpPr>
          <p:cNvPr id="22" name="Rectangle: Top Corners Rounded 21">
            <a:extLst>
              <a:ext uri="{FF2B5EF4-FFF2-40B4-BE49-F238E27FC236}">
                <a16:creationId xmlns:a16="http://schemas.microsoft.com/office/drawing/2014/main" id="{29234ED2-88EC-4F0B-A378-64C7B61B53C8}"/>
              </a:ext>
            </a:extLst>
          </p:cNvPr>
          <p:cNvSpPr/>
          <p:nvPr userDrawn="1"/>
        </p:nvSpPr>
        <p:spPr>
          <a:xfrm rot="16200000">
            <a:off x="10326002" y="3786761"/>
            <a:ext cx="800824" cy="2931172"/>
          </a:xfrm>
          <a:prstGeom prst="round2SameRect">
            <a:avLst>
              <a:gd name="adj1" fmla="val 50000"/>
              <a:gd name="adj2" fmla="val 0"/>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defTabSz="1219151">
              <a:defRPr/>
            </a:pPr>
            <a:endParaRPr lang="en-US" sz="1500" b="1" dirty="0">
              <a:solidFill>
                <a:srgbClr val="FFFFFF"/>
              </a:solidFill>
              <a:latin typeface="Arial"/>
            </a:endParaRPr>
          </a:p>
        </p:txBody>
      </p:sp>
      <p:sp>
        <p:nvSpPr>
          <p:cNvPr id="23" name="Rectangle: Top Corners Rounded 22">
            <a:extLst>
              <a:ext uri="{FF2B5EF4-FFF2-40B4-BE49-F238E27FC236}">
                <a16:creationId xmlns:a16="http://schemas.microsoft.com/office/drawing/2014/main" id="{24B364DB-2E10-4DA9-B4F2-3EAB7702E5C2}"/>
              </a:ext>
            </a:extLst>
          </p:cNvPr>
          <p:cNvSpPr/>
          <p:nvPr userDrawn="1"/>
        </p:nvSpPr>
        <p:spPr>
          <a:xfrm rot="16200000">
            <a:off x="10326002" y="4779538"/>
            <a:ext cx="800824" cy="2931172"/>
          </a:xfrm>
          <a:prstGeom prst="round2SameRect">
            <a:avLst>
              <a:gd name="adj1" fmla="val 50000"/>
              <a:gd name="adj2" fmla="val 0"/>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defTabSz="1219151">
              <a:defRPr/>
            </a:pPr>
            <a:endParaRPr lang="en-US" sz="1500" b="1" dirty="0">
              <a:solidFill>
                <a:srgbClr val="FFFFFF"/>
              </a:solidFill>
              <a:latin typeface="Arial"/>
            </a:endParaRPr>
          </a:p>
        </p:txBody>
      </p:sp>
      <p:sp>
        <p:nvSpPr>
          <p:cNvPr id="31" name="Picture Placeholder 30">
            <a:extLst>
              <a:ext uri="{FF2B5EF4-FFF2-40B4-BE49-F238E27FC236}">
                <a16:creationId xmlns:a16="http://schemas.microsoft.com/office/drawing/2014/main" id="{347CAA52-B5B8-4339-867A-6D2378CD609E}"/>
              </a:ext>
            </a:extLst>
          </p:cNvPr>
          <p:cNvSpPr>
            <a:spLocks noGrp="1"/>
          </p:cNvSpPr>
          <p:nvPr userDrawn="1">
            <p:ph type="pic" sz="quarter" idx="10" hasCustomPrompt="1"/>
          </p:nvPr>
        </p:nvSpPr>
        <p:spPr>
          <a:xfrm>
            <a:off x="9013315" y="305549"/>
            <a:ext cx="3004599" cy="843592"/>
          </a:xfrm>
        </p:spPr>
        <p:txBody>
          <a:bodyPr/>
          <a:lstStyle>
            <a:lvl1pPr algn="ctr">
              <a:defRPr/>
            </a:lvl1pPr>
          </a:lstStyle>
          <a:p>
            <a:r>
              <a:rPr lang="en-US" dirty="0"/>
              <a:t>Client Logo</a:t>
            </a:r>
          </a:p>
        </p:txBody>
      </p:sp>
      <p:sp>
        <p:nvSpPr>
          <p:cNvPr id="33" name="Text Placeholder 32">
            <a:extLst>
              <a:ext uri="{FF2B5EF4-FFF2-40B4-BE49-F238E27FC236}">
                <a16:creationId xmlns:a16="http://schemas.microsoft.com/office/drawing/2014/main" id="{E4407D3E-AFC3-4EAF-B6A5-E3FF93361BCC}"/>
              </a:ext>
            </a:extLst>
          </p:cNvPr>
          <p:cNvSpPr>
            <a:spLocks noGrp="1"/>
          </p:cNvSpPr>
          <p:nvPr userDrawn="1">
            <p:ph type="body" sz="quarter" idx="11" hasCustomPrompt="1"/>
          </p:nvPr>
        </p:nvSpPr>
        <p:spPr>
          <a:xfrm>
            <a:off x="3589338" y="1518585"/>
            <a:ext cx="5087937" cy="379221"/>
          </a:xfrm>
        </p:spPr>
        <p:txBody>
          <a:bodyPr anchor="ctr">
            <a:normAutofit/>
          </a:bodyPr>
          <a:lstStyle>
            <a:lvl1pPr>
              <a:defRPr sz="2000"/>
            </a:lvl1pPr>
          </a:lstStyle>
          <a:p>
            <a:pPr lvl="0"/>
            <a:r>
              <a:rPr lang="en-US" dirty="0"/>
              <a:t>Sub Heading 01</a:t>
            </a:r>
          </a:p>
        </p:txBody>
      </p:sp>
      <p:sp>
        <p:nvSpPr>
          <p:cNvPr id="34" name="Picture Placeholder 8">
            <a:extLst>
              <a:ext uri="{FF2B5EF4-FFF2-40B4-BE49-F238E27FC236}">
                <a16:creationId xmlns:a16="http://schemas.microsoft.com/office/drawing/2014/main" id="{29DFBE0B-EC83-4B5C-AA17-758553FDCAFF}"/>
              </a:ext>
            </a:extLst>
          </p:cNvPr>
          <p:cNvSpPr txBox="1">
            <a:spLocks/>
          </p:cNvSpPr>
          <p:nvPr userDrawn="1"/>
        </p:nvSpPr>
        <p:spPr>
          <a:xfrm>
            <a:off x="3589580" y="4684742"/>
            <a:ext cx="5088596" cy="2172987"/>
          </a:xfrm>
          <a:prstGeom prst="rect">
            <a:avLst/>
          </a:prstGeom>
          <a:solidFill>
            <a:schemeClr val="bg1">
              <a:lumMod val="85000"/>
            </a:schemeClr>
          </a:solidFill>
        </p:spPr>
        <p:txBody>
          <a:bodyPr anchor="ctr" anchorCtr="0">
            <a:normAutofit/>
          </a:bodyPr>
          <a:lstStyle>
            <a:lvl1pPr marL="0" indent="0" algn="ctr" defTabSz="1219151" rtl="0" eaLnBrk="1" latinLnBrk="0" hangingPunct="1">
              <a:spcBef>
                <a:spcPts val="1000"/>
              </a:spcBef>
              <a:buFontTx/>
              <a:buNone/>
              <a:defRPr sz="1333" b="0"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a:lstStyle>
          <a:p>
            <a:r>
              <a:rPr lang="en-US" dirty="0"/>
              <a:t>Click icon to add picture</a:t>
            </a:r>
          </a:p>
        </p:txBody>
      </p:sp>
      <p:sp>
        <p:nvSpPr>
          <p:cNvPr id="35" name="Picture Placeholder 30">
            <a:extLst>
              <a:ext uri="{FF2B5EF4-FFF2-40B4-BE49-F238E27FC236}">
                <a16:creationId xmlns:a16="http://schemas.microsoft.com/office/drawing/2014/main" id="{05FD01AD-E476-40EF-973E-24B78D2EA65C}"/>
              </a:ext>
            </a:extLst>
          </p:cNvPr>
          <p:cNvSpPr>
            <a:spLocks noGrp="1"/>
          </p:cNvSpPr>
          <p:nvPr userDrawn="1">
            <p:ph type="pic" sz="quarter" idx="12"/>
          </p:nvPr>
        </p:nvSpPr>
        <p:spPr>
          <a:xfrm>
            <a:off x="3589339" y="4684861"/>
            <a:ext cx="5087936" cy="2173287"/>
          </a:xfrm>
        </p:spPr>
        <p:txBody>
          <a:bodyPr/>
          <a:lstStyle>
            <a:lvl1pPr algn="ctr">
              <a:defRPr/>
            </a:lvl1pPr>
          </a:lstStyle>
          <a:p>
            <a:endParaRPr lang="en-US" dirty="0"/>
          </a:p>
        </p:txBody>
      </p:sp>
      <p:sp>
        <p:nvSpPr>
          <p:cNvPr id="36" name="Text Placeholder 32">
            <a:extLst>
              <a:ext uri="{FF2B5EF4-FFF2-40B4-BE49-F238E27FC236}">
                <a16:creationId xmlns:a16="http://schemas.microsoft.com/office/drawing/2014/main" id="{583ECE55-C290-4E4D-AD72-7331F945663C}"/>
              </a:ext>
            </a:extLst>
          </p:cNvPr>
          <p:cNvSpPr>
            <a:spLocks noGrp="1"/>
          </p:cNvSpPr>
          <p:nvPr userDrawn="1">
            <p:ph type="body" sz="quarter" idx="13" hasCustomPrompt="1"/>
          </p:nvPr>
        </p:nvSpPr>
        <p:spPr>
          <a:xfrm>
            <a:off x="3589338" y="4211133"/>
            <a:ext cx="5087937" cy="379221"/>
          </a:xfrm>
        </p:spPr>
        <p:txBody>
          <a:bodyPr anchor="ctr">
            <a:normAutofit/>
          </a:bodyPr>
          <a:lstStyle>
            <a:lvl1pPr>
              <a:defRPr sz="2000"/>
            </a:lvl1pPr>
          </a:lstStyle>
          <a:p>
            <a:pPr lvl="0"/>
            <a:r>
              <a:rPr lang="en-US" dirty="0"/>
              <a:t>Sub Heading 02</a:t>
            </a:r>
          </a:p>
        </p:txBody>
      </p:sp>
      <p:sp>
        <p:nvSpPr>
          <p:cNvPr id="38" name="Text Placeholder 37">
            <a:extLst>
              <a:ext uri="{FF2B5EF4-FFF2-40B4-BE49-F238E27FC236}">
                <a16:creationId xmlns:a16="http://schemas.microsoft.com/office/drawing/2014/main" id="{FC0D15B3-2542-4D5F-9FE0-A0B3B5FC5762}"/>
              </a:ext>
            </a:extLst>
          </p:cNvPr>
          <p:cNvSpPr>
            <a:spLocks noGrp="1"/>
          </p:cNvSpPr>
          <p:nvPr userDrawn="1">
            <p:ph type="body" sz="quarter" idx="14"/>
          </p:nvPr>
        </p:nvSpPr>
        <p:spPr>
          <a:xfrm>
            <a:off x="571500" y="2174875"/>
            <a:ext cx="2130425" cy="897584"/>
          </a:xfrm>
        </p:spPr>
        <p:txBody>
          <a:bodyPr anchor="ctr">
            <a:normAutofit/>
          </a:bodyP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1" name="Text Placeholder 40">
            <a:extLst>
              <a:ext uri="{FF2B5EF4-FFF2-40B4-BE49-F238E27FC236}">
                <a16:creationId xmlns:a16="http://schemas.microsoft.com/office/drawing/2014/main" id="{592058E8-A546-4DBB-A5AA-78F7C9342183}"/>
              </a:ext>
            </a:extLst>
          </p:cNvPr>
          <p:cNvSpPr>
            <a:spLocks noGrp="1"/>
          </p:cNvSpPr>
          <p:nvPr>
            <p:ph type="body" sz="quarter" idx="15" hasCustomPrompt="1"/>
          </p:nvPr>
        </p:nvSpPr>
        <p:spPr>
          <a:xfrm>
            <a:off x="571500" y="3582500"/>
            <a:ext cx="2527300" cy="1354138"/>
          </a:xfrm>
        </p:spPr>
        <p:txBody>
          <a:bodyPr/>
          <a:lstStyle>
            <a:lvl3pPr marL="284163" marR="0"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lvl3pPr>
          </a:lstStyle>
          <a:p>
            <a:pPr marL="284163" marR="0" lvl="2"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Bullet points</a:t>
            </a:r>
          </a:p>
          <a:p>
            <a:pPr marL="284163" marR="0" lvl="2"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Bullet points</a:t>
            </a:r>
          </a:p>
          <a:p>
            <a:pPr marL="284163" marR="0" lvl="2"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Bullet points</a:t>
            </a:r>
          </a:p>
        </p:txBody>
      </p:sp>
      <p:sp>
        <p:nvSpPr>
          <p:cNvPr id="44" name="Text Placeholder 37">
            <a:extLst>
              <a:ext uri="{FF2B5EF4-FFF2-40B4-BE49-F238E27FC236}">
                <a16:creationId xmlns:a16="http://schemas.microsoft.com/office/drawing/2014/main" id="{FD25B86D-B895-43C1-B4CC-A64B726B2BAA}"/>
              </a:ext>
            </a:extLst>
          </p:cNvPr>
          <p:cNvSpPr>
            <a:spLocks noGrp="1"/>
          </p:cNvSpPr>
          <p:nvPr>
            <p:ph type="body" sz="quarter" idx="17" hasCustomPrompt="1"/>
          </p:nvPr>
        </p:nvSpPr>
        <p:spPr>
          <a:xfrm>
            <a:off x="9661201" y="3952240"/>
            <a:ext cx="1959300" cy="614658"/>
          </a:xfrm>
        </p:spPr>
        <p:txBody>
          <a:bodyPr anchor="ctr">
            <a:normAutofit/>
          </a:bodyPr>
          <a:lstStyle>
            <a:lvl1pPr>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01</a:t>
            </a:r>
          </a:p>
        </p:txBody>
      </p:sp>
      <p:sp>
        <p:nvSpPr>
          <p:cNvPr id="45" name="Text Placeholder 37">
            <a:extLst>
              <a:ext uri="{FF2B5EF4-FFF2-40B4-BE49-F238E27FC236}">
                <a16:creationId xmlns:a16="http://schemas.microsoft.com/office/drawing/2014/main" id="{84BB7ADE-86C1-49EB-A990-5988FC679940}"/>
              </a:ext>
            </a:extLst>
          </p:cNvPr>
          <p:cNvSpPr>
            <a:spLocks noGrp="1"/>
          </p:cNvSpPr>
          <p:nvPr>
            <p:ph type="body" sz="quarter" idx="18" hasCustomPrompt="1"/>
          </p:nvPr>
        </p:nvSpPr>
        <p:spPr>
          <a:xfrm>
            <a:off x="9661201" y="4936638"/>
            <a:ext cx="1959300" cy="614658"/>
          </a:xfrm>
        </p:spPr>
        <p:txBody>
          <a:bodyPr anchor="ctr">
            <a:normAutofit/>
          </a:bodyPr>
          <a:lstStyle>
            <a:lvl1pPr>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02</a:t>
            </a:r>
          </a:p>
        </p:txBody>
      </p:sp>
      <p:sp>
        <p:nvSpPr>
          <p:cNvPr id="46" name="Text Placeholder 37">
            <a:extLst>
              <a:ext uri="{FF2B5EF4-FFF2-40B4-BE49-F238E27FC236}">
                <a16:creationId xmlns:a16="http://schemas.microsoft.com/office/drawing/2014/main" id="{B1391FC0-EF95-4934-8046-393BF4037336}"/>
              </a:ext>
            </a:extLst>
          </p:cNvPr>
          <p:cNvSpPr>
            <a:spLocks noGrp="1"/>
          </p:cNvSpPr>
          <p:nvPr>
            <p:ph type="body" sz="quarter" idx="19" hasCustomPrompt="1"/>
          </p:nvPr>
        </p:nvSpPr>
        <p:spPr>
          <a:xfrm>
            <a:off x="9661201" y="5937794"/>
            <a:ext cx="1959300" cy="614658"/>
          </a:xfrm>
        </p:spPr>
        <p:txBody>
          <a:bodyPr anchor="ctr">
            <a:normAutofit/>
          </a:bodyPr>
          <a:lstStyle>
            <a:lvl1pPr>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03</a:t>
            </a:r>
          </a:p>
        </p:txBody>
      </p:sp>
      <p:sp>
        <p:nvSpPr>
          <p:cNvPr id="47" name="Picture Placeholder 30">
            <a:extLst>
              <a:ext uri="{FF2B5EF4-FFF2-40B4-BE49-F238E27FC236}">
                <a16:creationId xmlns:a16="http://schemas.microsoft.com/office/drawing/2014/main" id="{5868605F-F0AE-4517-87B9-1BB7A59A818F}"/>
              </a:ext>
            </a:extLst>
          </p:cNvPr>
          <p:cNvSpPr>
            <a:spLocks noGrp="1"/>
          </p:cNvSpPr>
          <p:nvPr>
            <p:ph type="pic" sz="quarter" idx="20"/>
          </p:nvPr>
        </p:nvSpPr>
        <p:spPr>
          <a:xfrm>
            <a:off x="3588436" y="1991775"/>
            <a:ext cx="5087275" cy="2141733"/>
          </a:xfrm>
        </p:spPr>
        <p:txBody>
          <a:bodyPr/>
          <a:lstStyle>
            <a:lvl1pPr algn="ctr">
              <a:defRPr/>
            </a:lvl1pPr>
          </a:lstStyle>
          <a:p>
            <a:endParaRPr lang="en-US" dirty="0"/>
          </a:p>
        </p:txBody>
      </p:sp>
    </p:spTree>
    <p:extLst>
      <p:ext uri="{BB962C8B-B14F-4D97-AF65-F5344CB8AC3E}">
        <p14:creationId xmlns:p14="http://schemas.microsoft.com/office/powerpoint/2010/main" val="28233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5334000" cy="4267730"/>
          </a:xfrm>
          <a:noFill/>
        </p:spPr>
        <p:txBody>
          <a:bodyPr>
            <a:normAutofit/>
          </a:bodyPr>
          <a:lstStyle>
            <a:lvl1pPr>
              <a:defRPr sz="1667"/>
            </a:lvl1pPr>
            <a:lvl2pPr>
              <a:defRPr sz="1667"/>
            </a:lvl2pPr>
            <a:lvl3pPr>
              <a:defRPr sz="1667"/>
            </a:lvl3pPr>
            <a:lvl4pPr marL="380985" indent="-190492">
              <a:buFont typeface="Arial" pitchFamily="34" charset="0"/>
              <a:buChar char="–"/>
              <a:defRPr sz="1667"/>
            </a:lvl4pPr>
            <a:lvl5pPr marL="571477" indent="-190492">
              <a:buFont typeface="Arial" pitchFamily="34" charset="0"/>
              <a:buChar char="–"/>
              <a:defRPr sz="1667"/>
            </a:lvl5pPr>
            <a:lvl6pPr marL="761970" indent="-190492">
              <a:buFont typeface="Arial" pitchFamily="34" charset="0"/>
              <a:buChar char="–"/>
              <a:defRPr sz="1667" baseline="0"/>
            </a:lvl6pPr>
            <a:lvl7pPr marL="952462" indent="-190492">
              <a:buFont typeface="Arial" pitchFamily="34" charset="0"/>
              <a:buChar char="–"/>
              <a:defRPr sz="1667" baseline="0"/>
            </a:lvl7pPr>
            <a:lvl8pPr marL="1142954" indent="-190492">
              <a:buFont typeface="Arial" pitchFamily="34" charset="0"/>
              <a:buChar char="–"/>
              <a:defRPr sz="1667" baseline="0"/>
            </a:lvl8pPr>
            <a:lvl9pPr marL="1333447" indent="-190492">
              <a:buFont typeface="Arial" pitchFamily="34" charset="0"/>
              <a:buChar cha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86500" y="1714499"/>
            <a:ext cx="5334000" cy="4267728"/>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20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8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9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90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500" y="533136"/>
            <a:ext cx="8382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7"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9" name="Picture 8"/>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
        <p:nvSpPr>
          <p:cNvPr id="18"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26, 2020</a:t>
            </a:fld>
            <a:endParaRPr lang="en-US" sz="1167" b="0">
              <a:solidFill>
                <a:schemeClr val="bg1"/>
              </a:solidFill>
            </a:endParaRPr>
          </a:p>
        </p:txBody>
      </p:sp>
    </p:spTree>
    <p:extLst>
      <p:ext uri="{BB962C8B-B14F-4D97-AF65-F5344CB8AC3E}">
        <p14:creationId xmlns:p14="http://schemas.microsoft.com/office/powerpoint/2010/main" val="326449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6096000" y="0"/>
            <a:ext cx="6096000" cy="6858000"/>
          </a:xfrm>
          <a:solidFill>
            <a:schemeClr val="bg1">
              <a:lumMod val="85000"/>
            </a:schemeClr>
          </a:solidFill>
        </p:spPr>
        <p:txBody>
          <a:bodyPr anchor="ctr" anchorCtr="0">
            <a:normAutofit/>
          </a:bodyPr>
          <a:lstStyle>
            <a:lvl1pPr algn="ctr">
              <a:defRPr sz="1333" b="0"/>
            </a:lvl1pPr>
          </a:lstStyle>
          <a:p>
            <a:r>
              <a:rPr lang="en-US" dirty="0"/>
              <a:t>Click icon to add picture</a:t>
            </a:r>
          </a:p>
        </p:txBody>
      </p:sp>
      <p:sp>
        <p:nvSpPr>
          <p:cNvPr id="4" name="Title 3"/>
          <p:cNvSpPr>
            <a:spLocks noGrp="1"/>
          </p:cNvSpPr>
          <p:nvPr>
            <p:ph type="title"/>
          </p:nvPr>
        </p:nvSpPr>
        <p:spPr>
          <a:xfrm>
            <a:off x="571500" y="533136"/>
            <a:ext cx="5334000" cy="1181363"/>
          </a:xfrm>
        </p:spPr>
        <p:txBody>
          <a:bodyPr/>
          <a:lstStyle/>
          <a:p>
            <a:r>
              <a:rPr lang="en-US"/>
              <a:t>Click to edit Master title style</a:t>
            </a:r>
          </a:p>
        </p:txBody>
      </p:sp>
      <p:sp>
        <p:nvSpPr>
          <p:cNvPr id="7" name="Freeform 9"/>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8" name="Picture 7"/>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0"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tx1"/>
                </a:solidFill>
              </a:rPr>
              <a:pPr algn="r" defTabSz="683921">
                <a:spcBef>
                  <a:spcPct val="50000"/>
                </a:spcBef>
              </a:pPr>
              <a:t>September 26, 2020</a:t>
            </a:fld>
            <a:endParaRPr lang="en-US" sz="917" b="0">
              <a:solidFill>
                <a:schemeClr val="tx1"/>
              </a:solidFill>
            </a:endParaRPr>
          </a:p>
        </p:txBody>
      </p:sp>
      <p:sp>
        <p:nvSpPr>
          <p:cNvPr id="11"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tx1"/>
                </a:solidFill>
              </a:rPr>
              <a:pPr algn="r" defTabSz="683921">
                <a:spcBef>
                  <a:spcPct val="50000"/>
                </a:spcBef>
              </a:pPr>
              <a:t>‹#›</a:t>
            </a:fld>
            <a:endParaRPr lang="en-US" sz="917" b="1">
              <a:solidFill>
                <a:schemeClr val="tx1"/>
              </a:solidFill>
            </a:endParaRPr>
          </a:p>
        </p:txBody>
      </p:sp>
      <p:sp>
        <p:nvSpPr>
          <p:cNvPr id="12" name="Footer Placeholder 4"/>
          <p:cNvSpPr txBox="1">
            <a:spLocks/>
          </p:cNvSpPr>
          <p:nvPr userDrawn="1"/>
        </p:nvSpPr>
        <p:spPr>
          <a:xfrm>
            <a:off x="2476500" y="6317033"/>
            <a:ext cx="3429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t>© 2020 DXC Technology Company. All rights reserved.</a:t>
            </a:r>
          </a:p>
        </p:txBody>
      </p:sp>
      <p:sp>
        <p:nvSpPr>
          <p:cNvPr id="3" name="Content Placeholder 2"/>
          <p:cNvSpPr>
            <a:spLocks noGrp="1"/>
          </p:cNvSpPr>
          <p:nvPr>
            <p:ph sz="quarter" idx="14"/>
          </p:nvPr>
        </p:nvSpPr>
        <p:spPr>
          <a:xfrm>
            <a:off x="571500" y="1714499"/>
            <a:ext cx="5334000" cy="42677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1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lvl1pPr>
            <a:lvl2pPr marL="0" indent="0">
              <a:spcBef>
                <a:spcPts val="750"/>
              </a:spcBef>
              <a:buFontTx/>
              <a:buNone/>
              <a:defRPr/>
            </a:lvl2pPr>
            <a:lvl3pPr marL="0" indent="0">
              <a:spcBef>
                <a:spcPts val="750"/>
              </a:spcBef>
              <a:buFontTx/>
              <a:buNone/>
              <a:defRPr/>
            </a:lvl3pPr>
            <a:lvl4pPr marL="0" indent="0">
              <a:spcBef>
                <a:spcPts val="750"/>
              </a:spcBef>
              <a:buFontTx/>
              <a:buNone/>
              <a:defRPr/>
            </a:lvl4pPr>
            <a:lvl5pPr marL="0" indent="0">
              <a:spcBef>
                <a:spcPts val="750"/>
              </a:spcBef>
              <a:buFontTx/>
              <a:buNone/>
              <a:defRPr/>
            </a:lvl5pPr>
            <a:lvl6pPr marL="0" indent="0">
              <a:spcBef>
                <a:spcPts val="750"/>
              </a:spcBef>
              <a:buFontTx/>
              <a:buNone/>
              <a:defRPr baseline="0"/>
            </a:lvl6pPr>
            <a:lvl7pPr marL="0" indent="0">
              <a:spcBef>
                <a:spcPts val="750"/>
              </a:spcBef>
              <a:buFontTx/>
              <a:buNone/>
              <a:defRPr baseline="0"/>
            </a:lvl7pPr>
            <a:lvl8pPr marL="0" indent="0">
              <a:spcBef>
                <a:spcPts val="750"/>
              </a:spcBef>
              <a:buFontTx/>
              <a:buNone/>
              <a:defRPr baseline="0"/>
            </a:lvl8pPr>
            <a:lvl9pPr marL="0" indent="0">
              <a:spcBef>
                <a:spcPts val="750"/>
              </a:spcBef>
              <a:buFontTx/>
              <a:buNone/>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142814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4"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26, 2020</a:t>
            </a:fld>
            <a:endParaRPr lang="en-US" sz="917" b="0">
              <a:solidFill>
                <a:schemeClr val="bg1"/>
              </a:solidFill>
            </a:endParaRPr>
          </a:p>
        </p:txBody>
      </p:sp>
      <p:sp>
        <p:nvSpPr>
          <p:cNvPr id="16"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Tree>
    <p:extLst>
      <p:ext uri="{BB962C8B-B14F-4D97-AF65-F5344CB8AC3E}">
        <p14:creationId xmlns:p14="http://schemas.microsoft.com/office/powerpoint/2010/main" val="118830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91187660-0B2C-49B8-A9C6-69050469D9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8191500" y="895350"/>
            <a:ext cx="4000500" cy="5067300"/>
          </a:xfrm>
          <a:prstGeom prst="rect">
            <a:avLst/>
          </a:prstGeom>
        </p:spPr>
      </p:pic>
      <p:grpSp>
        <p:nvGrpSpPr>
          <p:cNvPr id="47" name="Group 46">
            <a:extLst>
              <a:ext uri="{FF2B5EF4-FFF2-40B4-BE49-F238E27FC236}">
                <a16:creationId xmlns:a16="http://schemas.microsoft.com/office/drawing/2014/main" id="{9BDC13DC-430C-419B-B8B3-483CAC2DA90A}"/>
              </a:ext>
            </a:extLst>
          </p:cNvPr>
          <p:cNvGrpSpPr/>
          <p:nvPr userDrawn="1"/>
        </p:nvGrpSpPr>
        <p:grpSpPr>
          <a:xfrm>
            <a:off x="0" y="-1"/>
            <a:ext cx="12192000" cy="6858002"/>
            <a:chOff x="0" y="-1"/>
            <a:chExt cx="14630400" cy="8229602"/>
          </a:xfrm>
        </p:grpSpPr>
        <p:sp>
          <p:nvSpPr>
            <p:cNvPr id="48" name="Freeform 5">
              <a:extLst>
                <a:ext uri="{FF2B5EF4-FFF2-40B4-BE49-F238E27FC236}">
                  <a16:creationId xmlns:a16="http://schemas.microsoft.com/office/drawing/2014/main" id="{5E83A453-A26B-4D5A-A017-0A7C0152672E}"/>
                </a:ext>
              </a:extLst>
            </p:cNvPr>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840"/>
            </a:p>
          </p:txBody>
        </p:sp>
        <p:sp>
          <p:nvSpPr>
            <p:cNvPr id="50" name="Freeform 9">
              <a:extLst>
                <a:ext uri="{FF2B5EF4-FFF2-40B4-BE49-F238E27FC236}">
                  <a16:creationId xmlns:a16="http://schemas.microsoft.com/office/drawing/2014/main" id="{4D3F48B2-15F7-403D-8A83-2D9F8AC83391}"/>
                </a:ext>
              </a:extLst>
            </p:cNvPr>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3840"/>
            </a:p>
          </p:txBody>
        </p:sp>
      </p:grpSp>
      <p:grpSp>
        <p:nvGrpSpPr>
          <p:cNvPr id="12" name="Group 11"/>
          <p:cNvGrpSpPr/>
          <p:nvPr userDrawn="1"/>
        </p:nvGrpSpPr>
        <p:grpSpPr>
          <a:xfrm>
            <a:off x="-76200" y="-76200"/>
            <a:ext cx="12344400" cy="701040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51" name="Text Box 115">
            <a:extLst>
              <a:ext uri="{FF2B5EF4-FFF2-40B4-BE49-F238E27FC236}">
                <a16:creationId xmlns:a16="http://schemas.microsoft.com/office/drawing/2014/main" id="{3DC7301A-0634-4DDE-84BD-D6A61E2D11D6}"/>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26, 2020</a:t>
            </a:fld>
            <a:endParaRPr lang="en-US" sz="917" b="0">
              <a:solidFill>
                <a:schemeClr val="tx1"/>
              </a:solidFill>
            </a:endParaRPr>
          </a:p>
        </p:txBody>
      </p:sp>
      <p:sp>
        <p:nvSpPr>
          <p:cNvPr id="52" name="Text Box 115">
            <a:extLst>
              <a:ext uri="{FF2B5EF4-FFF2-40B4-BE49-F238E27FC236}">
                <a16:creationId xmlns:a16="http://schemas.microsoft.com/office/drawing/2014/main" id="{D4093138-40BC-4732-A9D2-201E13AAF4BC}"/>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53" name="Footer Placeholder 4">
            <a:extLst>
              <a:ext uri="{FF2B5EF4-FFF2-40B4-BE49-F238E27FC236}">
                <a16:creationId xmlns:a16="http://schemas.microsoft.com/office/drawing/2014/main" id="{DF295466-17A7-4B12-83BA-08D9B1935DE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tx1"/>
                </a:solidFill>
              </a:rPr>
              <a:t>© 2020 DXC Technology Company. All rights reserved.</a:t>
            </a:r>
          </a:p>
        </p:txBody>
      </p:sp>
      <p:pic>
        <p:nvPicPr>
          <p:cNvPr id="54" name="Picture 53">
            <a:extLst>
              <a:ext uri="{FF2B5EF4-FFF2-40B4-BE49-F238E27FC236}">
                <a16:creationId xmlns:a16="http://schemas.microsoft.com/office/drawing/2014/main" id="{A4DF1B85-70B4-4DEE-91CE-EF07BE2AB916}"/>
              </a:ext>
            </a:extLst>
          </p:cNvPr>
          <p:cNvPicPr>
            <a:picLocks noChangeAspect="1"/>
          </p:cNvPicPr>
          <p:nvPr userDrawn="1"/>
        </p:nvPicPr>
        <p:blipFill>
          <a:blip r:embed="rId3"/>
          <a:stretch>
            <a:fillRect/>
          </a:stretch>
        </p:blipFill>
        <p:spPr bwMode="black">
          <a:xfrm>
            <a:off x="454025" y="6188075"/>
            <a:ext cx="1706880" cy="484802"/>
          </a:xfrm>
          <a:prstGeom prst="rect">
            <a:avLst/>
          </a:prstGeom>
        </p:spPr>
      </p:pic>
    </p:spTree>
    <p:extLst>
      <p:ext uri="{BB962C8B-B14F-4D97-AF65-F5344CB8AC3E}">
        <p14:creationId xmlns:p14="http://schemas.microsoft.com/office/powerpoint/2010/main" val="282294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0D70BD3-EB56-45E0-A89C-12E1C45B9E6E}"/>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26, 2020</a:t>
            </a:fld>
            <a:endParaRPr lang="en-US" sz="917" b="0">
              <a:solidFill>
                <a:schemeClr val="tx1"/>
              </a:solidFill>
            </a:endParaRPr>
          </a:p>
        </p:txBody>
      </p:sp>
      <p:sp>
        <p:nvSpPr>
          <p:cNvPr id="19"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pic>
        <p:nvPicPr>
          <p:cNvPr id="21" name="Picture 20"/>
          <p:cNvPicPr>
            <a:picLocks noChangeAspect="1"/>
          </p:cNvPicPr>
          <p:nvPr userDrawn="1"/>
        </p:nvPicPr>
        <p:blipFill>
          <a:blip r:embed="rId3"/>
          <a:stretch>
            <a:fillRect/>
          </a:stretch>
        </p:blipFill>
        <p:spPr bwMode="black">
          <a:xfrm>
            <a:off x="454025" y="6188075"/>
            <a:ext cx="1706880" cy="484802"/>
          </a:xfrm>
          <a:prstGeom prst="rect">
            <a:avLst/>
          </a:prstGeom>
        </p:spPr>
      </p:pic>
      <p:sp>
        <p:nvSpPr>
          <p:cNvPr id="22"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368394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2192000" cy="6858000"/>
          </a:xfrm>
          <a:solidFill>
            <a:schemeClr val="bg1">
              <a:lumMod val="85000"/>
            </a:schemeClr>
          </a:solidFill>
        </p:spPr>
        <p:txBody>
          <a:bodyPr anchor="ctr" anchorCtr="0">
            <a:normAutofit/>
          </a:bodyPr>
          <a:lstStyle>
            <a:lvl1pPr algn="ctr">
              <a:defRPr sz="1333" b="0">
                <a:solidFill>
                  <a:schemeClr val="bg1"/>
                </a:solidFill>
              </a:defRPr>
            </a:lvl1pPr>
          </a:lstStyle>
          <a:p>
            <a:r>
              <a:rPr lang="en-US"/>
              <a:t>Click icon to add picture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3"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4"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26, 2020</a:t>
            </a:fld>
            <a:endParaRPr lang="en-US" sz="917" b="0">
              <a:solidFill>
                <a:schemeClr val="bg1"/>
              </a:solidFill>
            </a:endParaRPr>
          </a:p>
        </p:txBody>
      </p:sp>
      <p:sp>
        <p:nvSpPr>
          <p:cNvPr id="15"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6"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Tree>
    <p:extLst>
      <p:ext uri="{BB962C8B-B14F-4D97-AF65-F5344CB8AC3E}">
        <p14:creationId xmlns:p14="http://schemas.microsoft.com/office/powerpoint/2010/main" val="10607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76200"/>
            <a:ext cx="12344400" cy="701040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5"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solidFill>
                  <a:schemeClr val="bg1"/>
                </a:solidFill>
              </a:defRPr>
            </a:lvl1pPr>
            <a:lvl2pPr marL="0" indent="0">
              <a:spcBef>
                <a:spcPts val="750"/>
              </a:spcBef>
              <a:buFontTx/>
              <a:buNone/>
              <a:defRPr>
                <a:solidFill>
                  <a:schemeClr val="bg1"/>
                </a:solidFill>
              </a:defRPr>
            </a:lvl2pPr>
            <a:lvl3pPr marL="0" indent="0">
              <a:spcBef>
                <a:spcPts val="750"/>
              </a:spcBef>
              <a:buFontTx/>
              <a:buNone/>
              <a:defRPr>
                <a:solidFill>
                  <a:schemeClr val="bg1"/>
                </a:solidFill>
              </a:defRPr>
            </a:lvl3pPr>
            <a:lvl4pPr marL="0" indent="0">
              <a:spcBef>
                <a:spcPts val="750"/>
              </a:spcBef>
              <a:buFontTx/>
              <a:buNone/>
              <a:defRPr>
                <a:solidFill>
                  <a:schemeClr val="bg1"/>
                </a:solidFill>
              </a:defRPr>
            </a:lvl4pPr>
            <a:lvl5pPr marL="0" indent="0">
              <a:spcBef>
                <a:spcPts val="750"/>
              </a:spcBef>
              <a:buFontTx/>
              <a:buNone/>
              <a:defRPr>
                <a:solidFill>
                  <a:schemeClr val="bg1"/>
                </a:solidFill>
              </a:defRPr>
            </a:lvl5pPr>
            <a:lvl6pPr marL="0" indent="0">
              <a:spcBef>
                <a:spcPts val="750"/>
              </a:spcBef>
              <a:buFontTx/>
              <a:buNone/>
              <a:defRPr baseline="0">
                <a:solidFill>
                  <a:schemeClr val="bg1"/>
                </a:solidFill>
              </a:defRPr>
            </a:lvl6pPr>
            <a:lvl7pPr marL="0" indent="0">
              <a:spcBef>
                <a:spcPts val="750"/>
              </a:spcBef>
              <a:buFontTx/>
              <a:buNone/>
              <a:defRPr baseline="0">
                <a:solidFill>
                  <a:schemeClr val="bg1"/>
                </a:solidFill>
              </a:defRPr>
            </a:lvl7pPr>
            <a:lvl8pPr marL="0" indent="0">
              <a:spcBef>
                <a:spcPts val="750"/>
              </a:spcBef>
              <a:buFontTx/>
              <a:buNone/>
              <a:defRPr baseline="0">
                <a:solidFill>
                  <a:schemeClr val="bg1"/>
                </a:solidFill>
              </a:defRPr>
            </a:lvl8pPr>
            <a:lvl9pPr marL="0" indent="0">
              <a:spcBef>
                <a:spcPts val="750"/>
              </a:spcBef>
              <a:buFontTx/>
              <a:buNone/>
              <a:defRPr baseline="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Tree>
    <p:extLst>
      <p:ext uri="{BB962C8B-B14F-4D97-AF65-F5344CB8AC3E}">
        <p14:creationId xmlns:p14="http://schemas.microsoft.com/office/powerpoint/2010/main" val="428172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9989103" cy="68580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2" name="Title 1"/>
          <p:cNvSpPr>
            <a:spLocks noGrp="1"/>
          </p:cNvSpPr>
          <p:nvPr>
            <p:ph type="ctrTitle"/>
          </p:nvPr>
        </p:nvSpPr>
        <p:spPr>
          <a:xfrm>
            <a:off x="571500" y="1714500"/>
            <a:ext cx="8382000" cy="2438400"/>
          </a:xfrm>
        </p:spPr>
        <p:txBody>
          <a:bodyPr anchor="b" anchorCtr="0">
            <a:noAutofit/>
          </a:bodyPr>
          <a:lstStyle>
            <a:lvl1pPr>
              <a:defRPr sz="5000">
                <a:solidFill>
                  <a:schemeClr val="bg1"/>
                </a:solidFill>
              </a:defRPr>
            </a:lvl1pPr>
          </a:lstStyle>
          <a:p>
            <a:r>
              <a:rPr lang="en-US"/>
              <a:t>Click to edit Master title style</a:t>
            </a:r>
          </a:p>
        </p:txBody>
      </p:sp>
      <p:sp>
        <p:nvSpPr>
          <p:cNvPr id="3" name="Subtitle 2"/>
          <p:cNvSpPr>
            <a:spLocks noGrp="1"/>
          </p:cNvSpPr>
          <p:nvPr>
            <p:ph type="subTitle" idx="1"/>
          </p:nvPr>
        </p:nvSpPr>
        <p:spPr>
          <a:xfrm>
            <a:off x="571500" y="43815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1" name="Picture 10"/>
          <p:cNvPicPr>
            <a:picLocks noChangeAspect="1"/>
          </p:cNvPicPr>
          <p:nvPr userDrawn="1"/>
        </p:nvPicPr>
        <p:blipFill>
          <a:blip r:embed="rId2"/>
          <a:stretch>
            <a:fillRect/>
          </a:stretch>
        </p:blipFill>
        <p:spPr bwMode="black">
          <a:xfrm>
            <a:off x="9518968" y="6095767"/>
            <a:ext cx="2255520" cy="640631"/>
          </a:xfrm>
          <a:prstGeom prst="rect">
            <a:avLst/>
          </a:prstGeom>
        </p:spPr>
      </p:pic>
      <p:sp>
        <p:nvSpPr>
          <p:cNvPr id="8" name="Footer Placeholder 4"/>
          <p:cNvSpPr txBox="1">
            <a:spLocks/>
          </p:cNvSpPr>
          <p:nvPr userDrawn="1"/>
        </p:nvSpPr>
        <p:spPr>
          <a:xfrm>
            <a:off x="571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a:solidFill>
                  <a:schemeClr val="bg1"/>
                </a:solidFill>
              </a:rPr>
              <a:t>DXC Proprietary and Confidential</a:t>
            </a:r>
          </a:p>
        </p:txBody>
      </p:sp>
      <p:sp>
        <p:nvSpPr>
          <p:cNvPr id="9"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251344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02">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8"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p:ph type="ctrTitle"/>
          </p:nvPr>
        </p:nvSpPr>
        <p:spPr>
          <a:xfrm>
            <a:off x="571500" y="533400"/>
            <a:ext cx="8382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DXC Proprietary and Confidential</a:t>
            </a:r>
          </a:p>
        </p:txBody>
      </p:sp>
      <p:sp>
        <p:nvSpPr>
          <p:cNvPr id="19"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31462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500" y="533136"/>
            <a:ext cx="8382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7"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9" name="Picture 8"/>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
        <p:nvSpPr>
          <p:cNvPr id="18"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26, 2020</a:t>
            </a:fld>
            <a:endParaRPr lang="en-US" sz="1167" b="0">
              <a:solidFill>
                <a:schemeClr val="bg1"/>
              </a:solidFill>
            </a:endParaRPr>
          </a:p>
        </p:txBody>
      </p:sp>
    </p:spTree>
    <p:extLst>
      <p:ext uri="{BB962C8B-B14F-4D97-AF65-F5344CB8AC3E}">
        <p14:creationId xmlns:p14="http://schemas.microsoft.com/office/powerpoint/2010/main" val="19442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8191500" y="895350"/>
            <a:ext cx="4000500" cy="506730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2192000" cy="68580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840"/>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3840"/>
            </a:p>
          </p:txBody>
        </p:sp>
      </p:grpSp>
      <p:sp>
        <p:nvSpPr>
          <p:cNvPr id="15" name="Title 1"/>
          <p:cNvSpPr>
            <a:spLocks noGrp="1"/>
          </p:cNvSpPr>
          <p:nvPr userDrawn="1">
            <p:ph type="ctrTitle"/>
          </p:nvPr>
        </p:nvSpPr>
        <p:spPr>
          <a:xfrm>
            <a:off x="571499" y="533400"/>
            <a:ext cx="7239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7239001"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85354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8191500" y="895350"/>
            <a:ext cx="4000500" cy="506730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2192000" cy="68580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840"/>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3840"/>
            </a:p>
          </p:txBody>
        </p:sp>
      </p:grpSp>
      <p:sp>
        <p:nvSpPr>
          <p:cNvPr id="15" name="Title 1"/>
          <p:cNvSpPr>
            <a:spLocks noGrp="1"/>
          </p:cNvSpPr>
          <p:nvPr userDrawn="1">
            <p:ph type="ctrTitle"/>
          </p:nvPr>
        </p:nvSpPr>
        <p:spPr>
          <a:xfrm>
            <a:off x="571499" y="533400"/>
            <a:ext cx="7239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7239001"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DXC Proprietary and Confidential</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15750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5" name="Title 1"/>
          <p:cNvSpPr>
            <a:spLocks noGrp="1"/>
          </p:cNvSpPr>
          <p:nvPr>
            <p:ph type="ctrTitle"/>
          </p:nvPr>
        </p:nvSpPr>
        <p:spPr>
          <a:xfrm>
            <a:off x="571499" y="533136"/>
            <a:ext cx="7239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498" y="3657600"/>
            <a:ext cx="7239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0" name="Picture 9"/>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3"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8"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solidFill>
                  <a:schemeClr val="bg1"/>
                </a:solidFill>
              </a:rPr>
              <a:t>DXC Proprietary and Confidential</a:t>
            </a:r>
          </a:p>
        </p:txBody>
      </p:sp>
      <p:sp>
        <p:nvSpPr>
          <p:cNvPr id="20"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26, 2020</a:t>
            </a:fld>
            <a:endParaRPr lang="en-US" sz="1167" b="0">
              <a:solidFill>
                <a:schemeClr val="bg1"/>
              </a:solidFill>
            </a:endParaRPr>
          </a:p>
        </p:txBody>
      </p:sp>
    </p:spTree>
    <p:extLst>
      <p:ext uri="{BB962C8B-B14F-4D97-AF65-F5344CB8AC3E}">
        <p14:creationId xmlns:p14="http://schemas.microsoft.com/office/powerpoint/2010/main" val="52287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5" name="Title 1"/>
          <p:cNvSpPr>
            <a:spLocks noGrp="1"/>
          </p:cNvSpPr>
          <p:nvPr>
            <p:ph type="ctrTitle"/>
          </p:nvPr>
        </p:nvSpPr>
        <p:spPr>
          <a:xfrm>
            <a:off x="571499" y="533400"/>
            <a:ext cx="7239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723900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solidFill>
                  <a:schemeClr val="tx1"/>
                </a:solidFill>
              </a:rPr>
              <a:t>DXC Proprietary and Confidential</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98296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1500" y="1714499"/>
            <a:ext cx="11049000" cy="4267730"/>
          </a:xfrm>
        </p:spPr>
        <p:txBody>
          <a:bodyPr numCol="2" spcCol="457200">
            <a:normAutofit/>
          </a:bodyPr>
          <a:lstStyle>
            <a:lvl1pPr marL="380985" indent="-380985">
              <a:spcBef>
                <a:spcPts val="750"/>
              </a:spcBef>
              <a:buFont typeface="+mj-lt"/>
              <a:buAutoNum type="arabicPeriod"/>
              <a:tabLst>
                <a:tab pos="5280872" algn="r"/>
              </a:tabLst>
              <a:defRPr sz="1667"/>
            </a:lvl1pPr>
            <a:lvl2pPr marL="571477" indent="-190492">
              <a:spcBef>
                <a:spcPts val="500"/>
              </a:spcBef>
              <a:buFont typeface="Arial" pitchFamily="34" charset="0"/>
              <a:buChar char="–"/>
              <a:tabLst>
                <a:tab pos="5280872" algn="r"/>
              </a:tabLst>
              <a:defRPr sz="1667"/>
            </a:lvl2pPr>
            <a:lvl3pPr marL="761970" indent="-190492">
              <a:spcBef>
                <a:spcPts val="500"/>
              </a:spcBef>
              <a:buFont typeface="Arial" pitchFamily="34" charset="0"/>
              <a:buChar char="–"/>
              <a:tabLst>
                <a:tab pos="5280872" algn="r"/>
              </a:tabLst>
              <a:defRPr sz="1667"/>
            </a:lvl3pPr>
            <a:lvl4pPr marL="952462" indent="-190492">
              <a:spcBef>
                <a:spcPts val="500"/>
              </a:spcBef>
              <a:buFont typeface="Arial" pitchFamily="34" charset="0"/>
              <a:buChar char="–"/>
              <a:tabLst>
                <a:tab pos="5280872" algn="r"/>
              </a:tabLst>
              <a:defRPr sz="1667"/>
            </a:lvl4pPr>
            <a:lvl5pPr marL="1142954" indent="-190492">
              <a:spcBef>
                <a:spcPts val="500"/>
              </a:spcBef>
              <a:buFont typeface="Arial" pitchFamily="34" charset="0"/>
              <a:buChar char="–"/>
              <a:tabLst>
                <a:tab pos="5280872" algn="r"/>
              </a:tabLst>
              <a:defRPr sz="1667"/>
            </a:lvl5pPr>
            <a:lvl6pPr marL="1333447" indent="-190492">
              <a:spcBef>
                <a:spcPts val="500"/>
              </a:spcBef>
              <a:buFont typeface="Arial" pitchFamily="34" charset="0"/>
              <a:buChar char="–"/>
              <a:tabLst>
                <a:tab pos="5280872" algn="r"/>
              </a:tabLst>
              <a:defRPr sz="1667" baseline="0"/>
            </a:lvl6pPr>
            <a:lvl7pPr marL="1523939" indent="-190492">
              <a:spcBef>
                <a:spcPts val="500"/>
              </a:spcBef>
              <a:buFont typeface="Arial" pitchFamily="34" charset="0"/>
              <a:buChar char="–"/>
              <a:tabLst>
                <a:tab pos="5280872" algn="r"/>
              </a:tabLst>
              <a:defRPr sz="1667" baseline="0"/>
            </a:lvl7pPr>
            <a:lvl8pPr marL="1714431" indent="-190492">
              <a:spcBef>
                <a:spcPts val="500"/>
              </a:spcBef>
              <a:buFont typeface="Arial" pitchFamily="34" charset="0"/>
              <a:buChar char="–"/>
              <a:tabLst>
                <a:tab pos="5280872" algn="r"/>
              </a:tabLst>
              <a:defRPr sz="1667" baseline="0"/>
            </a:lvl8pPr>
            <a:lvl9pPr marL="1904924" indent="-190492">
              <a:spcBef>
                <a:spcPts val="500"/>
              </a:spcBef>
              <a:buFont typeface="Arial" pitchFamily="34" charset="0"/>
              <a:buChar char="–"/>
              <a:tabLst>
                <a:tab pos="5280872" algn="r"/>
              </a:tabLst>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35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5334000" cy="4267730"/>
          </a:xfrm>
          <a:noFill/>
        </p:spPr>
        <p:txBody>
          <a:bodyPr>
            <a:normAutofit/>
          </a:bodyPr>
          <a:lstStyle>
            <a:lvl1pPr>
              <a:defRPr sz="1667"/>
            </a:lvl1pPr>
            <a:lvl2pPr>
              <a:defRPr sz="1667"/>
            </a:lvl2pPr>
            <a:lvl3pPr>
              <a:defRPr sz="1667"/>
            </a:lvl3pPr>
            <a:lvl4pPr marL="380985" indent="-190492">
              <a:buFont typeface="Arial" pitchFamily="34" charset="0"/>
              <a:buChar char="–"/>
              <a:defRPr sz="1667"/>
            </a:lvl4pPr>
            <a:lvl5pPr marL="571477" indent="-190492">
              <a:buFont typeface="Arial" pitchFamily="34" charset="0"/>
              <a:buChar char="–"/>
              <a:defRPr sz="1667"/>
            </a:lvl5pPr>
            <a:lvl6pPr marL="761970" indent="-190492">
              <a:buFont typeface="Arial" pitchFamily="34" charset="0"/>
              <a:buChar char="–"/>
              <a:defRPr sz="1667" baseline="0"/>
            </a:lvl6pPr>
            <a:lvl7pPr marL="952462" indent="-190492">
              <a:buFont typeface="Arial" pitchFamily="34" charset="0"/>
              <a:buChar char="–"/>
              <a:defRPr sz="1667" baseline="0"/>
            </a:lvl7pPr>
            <a:lvl8pPr marL="1142954" indent="-190492">
              <a:buFont typeface="Arial" pitchFamily="34" charset="0"/>
              <a:buChar char="–"/>
              <a:defRPr sz="1667" baseline="0"/>
            </a:lvl8pPr>
            <a:lvl9pPr marL="1333447" indent="-190492">
              <a:buFont typeface="Arial" pitchFamily="34" charset="0"/>
              <a:buChar cha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86500" y="1714499"/>
            <a:ext cx="5334000" cy="4267728"/>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927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8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9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921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ext and Picture">
    <p:spTree>
      <p:nvGrpSpPr>
        <p:cNvPr id="1" name=""/>
        <p:cNvGrpSpPr/>
        <p:nvPr/>
      </p:nvGrpSpPr>
      <p:grpSpPr>
        <a:xfrm>
          <a:off x="0" y="0"/>
          <a:ext cx="0" cy="0"/>
          <a:chOff x="0" y="0"/>
          <a:chExt cx="0" cy="0"/>
        </a:xfrm>
      </p:grpSpPr>
      <p:grpSp>
        <p:nvGrpSpPr>
          <p:cNvPr id="13" name="Group 12"/>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6096000" y="0"/>
            <a:ext cx="6096000" cy="6858000"/>
          </a:xfrm>
          <a:solidFill>
            <a:schemeClr val="bg1">
              <a:lumMod val="85000"/>
            </a:schemeClr>
          </a:solidFill>
        </p:spPr>
        <p:txBody>
          <a:bodyPr anchor="ctr" anchorCtr="0">
            <a:normAutofit/>
          </a:bodyPr>
          <a:lstStyle>
            <a:lvl1pPr algn="ctr">
              <a:defRPr sz="1333" b="0"/>
            </a:lvl1pPr>
          </a:lstStyle>
          <a:p>
            <a:r>
              <a:rPr lang="en-US"/>
              <a:t>Click icon to add picture</a:t>
            </a:r>
          </a:p>
        </p:txBody>
      </p:sp>
      <p:sp>
        <p:nvSpPr>
          <p:cNvPr id="4" name="Title 3"/>
          <p:cNvSpPr>
            <a:spLocks noGrp="1"/>
          </p:cNvSpPr>
          <p:nvPr>
            <p:ph type="title"/>
          </p:nvPr>
        </p:nvSpPr>
        <p:spPr>
          <a:xfrm>
            <a:off x="571500" y="533136"/>
            <a:ext cx="5334000" cy="1181363"/>
          </a:xfrm>
        </p:spPr>
        <p:txBody>
          <a:bodyPr/>
          <a:lstStyle/>
          <a:p>
            <a:r>
              <a:rPr lang="en-US"/>
              <a:t>Click to edit Master title style</a:t>
            </a:r>
          </a:p>
        </p:txBody>
      </p:sp>
      <p:sp>
        <p:nvSpPr>
          <p:cNvPr id="7" name="Freeform 9"/>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8" name="Picture 7"/>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0"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tx1"/>
                </a:solidFill>
              </a:rPr>
              <a:pPr algn="r" defTabSz="683921">
                <a:spcBef>
                  <a:spcPct val="50000"/>
                </a:spcBef>
              </a:pPr>
              <a:t>September 26, 2020</a:t>
            </a:fld>
            <a:endParaRPr lang="en-US" sz="917" b="0">
              <a:solidFill>
                <a:schemeClr val="tx1"/>
              </a:solidFill>
            </a:endParaRPr>
          </a:p>
        </p:txBody>
      </p:sp>
      <p:sp>
        <p:nvSpPr>
          <p:cNvPr id="11"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tx1"/>
                </a:solidFill>
              </a:rPr>
              <a:pPr algn="r" defTabSz="683921">
                <a:spcBef>
                  <a:spcPct val="50000"/>
                </a:spcBef>
              </a:pPr>
              <a:t>‹#›</a:t>
            </a:fld>
            <a:endParaRPr lang="en-US" sz="917" b="1">
              <a:solidFill>
                <a:schemeClr val="tx1"/>
              </a:solidFill>
            </a:endParaRPr>
          </a:p>
        </p:txBody>
      </p:sp>
      <p:sp>
        <p:nvSpPr>
          <p:cNvPr id="12" name="Footer Placeholder 4"/>
          <p:cNvSpPr txBox="1">
            <a:spLocks/>
          </p:cNvSpPr>
          <p:nvPr userDrawn="1"/>
        </p:nvSpPr>
        <p:spPr>
          <a:xfrm>
            <a:off x="2476500" y="6317033"/>
            <a:ext cx="3429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t>DXC Proprietary and Confidential</a:t>
            </a:r>
          </a:p>
        </p:txBody>
      </p:sp>
      <p:sp>
        <p:nvSpPr>
          <p:cNvPr id="3" name="Content Placeholder 2"/>
          <p:cNvSpPr>
            <a:spLocks noGrp="1"/>
          </p:cNvSpPr>
          <p:nvPr>
            <p:ph sz="quarter" idx="14"/>
          </p:nvPr>
        </p:nvSpPr>
        <p:spPr>
          <a:xfrm>
            <a:off x="571500" y="1714499"/>
            <a:ext cx="5334000" cy="42677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29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lvl1pPr>
            <a:lvl2pPr marL="0" indent="0">
              <a:spcBef>
                <a:spcPts val="750"/>
              </a:spcBef>
              <a:buFontTx/>
              <a:buNone/>
              <a:defRPr/>
            </a:lvl2pPr>
            <a:lvl3pPr marL="0" indent="0">
              <a:spcBef>
                <a:spcPts val="750"/>
              </a:spcBef>
              <a:buFontTx/>
              <a:buNone/>
              <a:defRPr/>
            </a:lvl3pPr>
            <a:lvl4pPr marL="0" indent="0">
              <a:spcBef>
                <a:spcPts val="750"/>
              </a:spcBef>
              <a:buFontTx/>
              <a:buNone/>
              <a:defRPr/>
            </a:lvl4pPr>
            <a:lvl5pPr marL="0" indent="0">
              <a:spcBef>
                <a:spcPts val="750"/>
              </a:spcBef>
              <a:buFontTx/>
              <a:buNone/>
              <a:defRPr/>
            </a:lvl5pPr>
            <a:lvl6pPr marL="0" indent="0">
              <a:spcBef>
                <a:spcPts val="750"/>
              </a:spcBef>
              <a:buFontTx/>
              <a:buNone/>
              <a:defRPr baseline="0"/>
            </a:lvl6pPr>
            <a:lvl7pPr marL="0" indent="0">
              <a:spcBef>
                <a:spcPts val="750"/>
              </a:spcBef>
              <a:buFontTx/>
              <a:buNone/>
              <a:defRPr baseline="0"/>
            </a:lvl7pPr>
            <a:lvl8pPr marL="0" indent="0">
              <a:spcBef>
                <a:spcPts val="750"/>
              </a:spcBef>
              <a:buFontTx/>
              <a:buNone/>
              <a:defRPr baseline="0"/>
            </a:lvl8pPr>
            <a:lvl9pPr marL="0" indent="0">
              <a:spcBef>
                <a:spcPts val="750"/>
              </a:spcBef>
              <a:buFontTx/>
              <a:buNone/>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205103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4"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26, 2020</a:t>
            </a:fld>
            <a:endParaRPr lang="en-US" sz="917" b="0">
              <a:solidFill>
                <a:schemeClr val="bg1"/>
              </a:solidFill>
            </a:endParaRPr>
          </a:p>
        </p:txBody>
      </p:sp>
      <p:sp>
        <p:nvSpPr>
          <p:cNvPr id="16"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Tree>
    <p:extLst>
      <p:ext uri="{BB962C8B-B14F-4D97-AF65-F5344CB8AC3E}">
        <p14:creationId xmlns:p14="http://schemas.microsoft.com/office/powerpoint/2010/main" val="22183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3"/>
          <a:stretch>
            <a:fillRect/>
          </a:stretch>
        </p:blipFill>
        <p:spPr bwMode="black">
          <a:xfrm>
            <a:off x="454025" y="6188075"/>
            <a:ext cx="1706880" cy="484802"/>
          </a:xfrm>
          <a:prstGeom prst="rect">
            <a:avLst/>
          </a:prstGeom>
        </p:spPr>
      </p:pic>
      <p:sp>
        <p:nvSpPr>
          <p:cNvPr id="14"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26, 2020</a:t>
            </a:fld>
            <a:endParaRPr lang="en-US" sz="917" b="0">
              <a:solidFill>
                <a:schemeClr val="bg1"/>
              </a:solidFill>
            </a:endParaRPr>
          </a:p>
        </p:txBody>
      </p:sp>
      <p:sp>
        <p:nvSpPr>
          <p:cNvPr id="16"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Tree>
    <p:extLst>
      <p:ext uri="{BB962C8B-B14F-4D97-AF65-F5344CB8AC3E}">
        <p14:creationId xmlns:p14="http://schemas.microsoft.com/office/powerpoint/2010/main" val="28557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0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0E794-887D-4052-95F2-537520E7143A}"/>
              </a:ext>
            </a:extLst>
          </p:cNvPr>
          <p:cNvPicPr>
            <a:picLocks noChangeAspect="1"/>
          </p:cNvPicPr>
          <p:nvPr userDrawn="1"/>
        </p:nvPicPr>
        <p:blipFill rotWithShape="1">
          <a:blip r:embed="rId2"/>
          <a:srcRect r="11658"/>
          <a:stretch/>
        </p:blipFill>
        <p:spPr>
          <a:xfrm>
            <a:off x="5460303" y="861165"/>
            <a:ext cx="6731698" cy="508508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5" name="Freeform 5"/>
          <p:cNvSpPr>
            <a:spLocks noChangeAspect="1"/>
          </p:cNvSpPr>
          <p:nvPr userDrawn="1"/>
        </p:nvSpPr>
        <p:spPr bwMode="white">
          <a:xfrm>
            <a:off x="0" y="1"/>
            <a:ext cx="12192000" cy="68580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chemeClr val="tx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3840"/>
          </a:p>
        </p:txBody>
      </p:sp>
      <p:sp>
        <p:nvSpPr>
          <p:cNvPr id="14"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userDrawn="1">
            <p:ph type="ctrTitle"/>
          </p:nvPr>
        </p:nvSpPr>
        <p:spPr>
          <a:xfrm>
            <a:off x="571499" y="533400"/>
            <a:ext cx="7239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7239001"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26, 2020</a:t>
            </a:fld>
            <a:endParaRPr lang="en-US" sz="1167" b="0">
              <a:solidFill>
                <a:schemeClr val="bg1"/>
              </a:solidFill>
            </a:endParaRPr>
          </a:p>
        </p:txBody>
      </p:sp>
      <p:pic>
        <p:nvPicPr>
          <p:cNvPr id="47" name="Picture 46">
            <a:extLst>
              <a:ext uri="{FF2B5EF4-FFF2-40B4-BE49-F238E27FC236}">
                <a16:creationId xmlns:a16="http://schemas.microsoft.com/office/drawing/2014/main" id="{E78B0B0F-DE09-40EF-A259-814397ADDE2B}"/>
              </a:ext>
            </a:extLst>
          </p:cNvPr>
          <p:cNvPicPr>
            <a:picLocks noChangeAspect="1"/>
          </p:cNvPicPr>
          <p:nvPr userDrawn="1"/>
        </p:nvPicPr>
        <p:blipFill>
          <a:blip r:embed="rId3"/>
          <a:stretch>
            <a:fillRect/>
          </a:stretch>
        </p:blipFill>
        <p:spPr bwMode="black">
          <a:xfrm>
            <a:off x="419206" y="6095767"/>
            <a:ext cx="2255520" cy="640631"/>
          </a:xfrm>
          <a:prstGeom prst="rect">
            <a:avLst/>
          </a:prstGeom>
        </p:spPr>
      </p:pic>
    </p:spTree>
    <p:extLst>
      <p:ext uri="{BB962C8B-B14F-4D97-AF65-F5344CB8AC3E}">
        <p14:creationId xmlns:p14="http://schemas.microsoft.com/office/powerpoint/2010/main" val="58195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26, 2020</a:t>
            </a:fld>
            <a:endParaRPr lang="en-US" sz="917" b="0">
              <a:solidFill>
                <a:schemeClr val="tx1"/>
              </a:solidFill>
            </a:endParaRPr>
          </a:p>
        </p:txBody>
      </p:sp>
      <p:sp>
        <p:nvSpPr>
          <p:cNvPr id="19"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DXC Proprietary and Confidential</a:t>
            </a:r>
          </a:p>
        </p:txBody>
      </p:sp>
      <p:pic>
        <p:nvPicPr>
          <p:cNvPr id="21" name="Picture 20"/>
          <p:cNvPicPr>
            <a:picLocks noChangeAspect="1"/>
          </p:cNvPicPr>
          <p:nvPr userDrawn="1"/>
        </p:nvPicPr>
        <p:blipFill>
          <a:blip r:embed="rId3"/>
          <a:stretch>
            <a:fillRect/>
          </a:stretch>
        </p:blipFill>
        <p:spPr bwMode="black">
          <a:xfrm>
            <a:off x="454025" y="6188075"/>
            <a:ext cx="1706880" cy="484802"/>
          </a:xfrm>
          <a:prstGeom prst="rect">
            <a:avLst/>
          </a:prstGeom>
        </p:spPr>
      </p:pic>
      <p:sp>
        <p:nvSpPr>
          <p:cNvPr id="22"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280966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2192000" cy="6858000"/>
          </a:xfrm>
          <a:solidFill>
            <a:schemeClr val="bg1">
              <a:lumMod val="85000"/>
            </a:schemeClr>
          </a:solidFill>
        </p:spPr>
        <p:txBody>
          <a:bodyPr anchor="ctr" anchorCtr="0">
            <a:normAutofit/>
          </a:bodyPr>
          <a:lstStyle>
            <a:lvl1pPr algn="ctr">
              <a:defRPr sz="1333" b="0">
                <a:solidFill>
                  <a:schemeClr val="bg1"/>
                </a:solidFill>
              </a:defRPr>
            </a:lvl1pPr>
          </a:lstStyle>
          <a:p>
            <a:r>
              <a:rPr lang="en-US"/>
              <a:t>Click icon to add picture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3"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4"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26, 2020</a:t>
            </a:fld>
            <a:endParaRPr lang="en-US" sz="917" b="0">
              <a:solidFill>
                <a:schemeClr val="bg1"/>
              </a:solidFill>
            </a:endParaRPr>
          </a:p>
        </p:txBody>
      </p:sp>
      <p:sp>
        <p:nvSpPr>
          <p:cNvPr id="15"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6"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Tree>
    <p:extLst>
      <p:ext uri="{BB962C8B-B14F-4D97-AF65-F5344CB8AC3E}">
        <p14:creationId xmlns:p14="http://schemas.microsoft.com/office/powerpoint/2010/main" val="381482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76200"/>
            <a:ext cx="12344400" cy="701040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5"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solidFill>
                  <a:schemeClr val="bg1"/>
                </a:solidFill>
              </a:defRPr>
            </a:lvl1pPr>
            <a:lvl2pPr marL="0" indent="0">
              <a:spcBef>
                <a:spcPts val="750"/>
              </a:spcBef>
              <a:buFontTx/>
              <a:buNone/>
              <a:defRPr>
                <a:solidFill>
                  <a:schemeClr val="bg1"/>
                </a:solidFill>
              </a:defRPr>
            </a:lvl2pPr>
            <a:lvl3pPr marL="0" indent="0">
              <a:spcBef>
                <a:spcPts val="750"/>
              </a:spcBef>
              <a:buFontTx/>
              <a:buNone/>
              <a:defRPr>
                <a:solidFill>
                  <a:schemeClr val="bg1"/>
                </a:solidFill>
              </a:defRPr>
            </a:lvl3pPr>
            <a:lvl4pPr marL="0" indent="0">
              <a:spcBef>
                <a:spcPts val="750"/>
              </a:spcBef>
              <a:buFontTx/>
              <a:buNone/>
              <a:defRPr>
                <a:solidFill>
                  <a:schemeClr val="bg1"/>
                </a:solidFill>
              </a:defRPr>
            </a:lvl4pPr>
            <a:lvl5pPr marL="0" indent="0">
              <a:spcBef>
                <a:spcPts val="750"/>
              </a:spcBef>
              <a:buFontTx/>
              <a:buNone/>
              <a:defRPr>
                <a:solidFill>
                  <a:schemeClr val="bg1"/>
                </a:solidFill>
              </a:defRPr>
            </a:lvl5pPr>
            <a:lvl6pPr marL="0" indent="0">
              <a:spcBef>
                <a:spcPts val="750"/>
              </a:spcBef>
              <a:buFontTx/>
              <a:buNone/>
              <a:defRPr baseline="0">
                <a:solidFill>
                  <a:schemeClr val="bg1"/>
                </a:solidFill>
              </a:defRPr>
            </a:lvl6pPr>
            <a:lvl7pPr marL="0" indent="0">
              <a:spcBef>
                <a:spcPts val="750"/>
              </a:spcBef>
              <a:buFontTx/>
              <a:buNone/>
              <a:defRPr baseline="0">
                <a:solidFill>
                  <a:schemeClr val="bg1"/>
                </a:solidFill>
              </a:defRPr>
            </a:lvl7pPr>
            <a:lvl8pPr marL="0" indent="0">
              <a:spcBef>
                <a:spcPts val="750"/>
              </a:spcBef>
              <a:buFontTx/>
              <a:buNone/>
              <a:defRPr baseline="0">
                <a:solidFill>
                  <a:schemeClr val="bg1"/>
                </a:solidFill>
              </a:defRPr>
            </a:lvl8pPr>
            <a:lvl9pPr marL="0" indent="0">
              <a:spcBef>
                <a:spcPts val="750"/>
              </a:spcBef>
              <a:buFontTx/>
              <a:buNone/>
              <a:defRPr baseline="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solidFill>
                  <a:schemeClr val="bg1"/>
                </a:solidFill>
              </a:rPr>
              <a:t>DXC Proprietary and Confidential</a:t>
            </a:r>
          </a:p>
        </p:txBody>
      </p:sp>
    </p:spTree>
    <p:extLst>
      <p:ext uri="{BB962C8B-B14F-4D97-AF65-F5344CB8AC3E}">
        <p14:creationId xmlns:p14="http://schemas.microsoft.com/office/powerpoint/2010/main" val="37103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2_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76200"/>
            <a:ext cx="12344400" cy="701040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2109917" y="2271809"/>
            <a:ext cx="7972167" cy="2264318"/>
          </a:xfrm>
          <a:prstGeom prst="rect">
            <a:avLst/>
          </a:prstGeom>
        </p:spPr>
      </p:pic>
      <p:sp>
        <p:nvSpPr>
          <p:cNvPr id="12"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Tree>
    <p:extLst>
      <p:ext uri="{BB962C8B-B14F-4D97-AF65-F5344CB8AC3E}">
        <p14:creationId xmlns:p14="http://schemas.microsoft.com/office/powerpoint/2010/main" val="97244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CA387B5-33FA-4DCC-93C0-42A325D8D03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135415"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135415"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199985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itle Slide 0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807E6E-CA26-4CA9-97FE-35F4EAA06DE4}"/>
              </a:ext>
            </a:extLst>
          </p:cNvPr>
          <p:cNvPicPr>
            <a:picLocks noChangeAspect="1"/>
          </p:cNvPicPr>
          <p:nvPr userDrawn="1"/>
        </p:nvPicPr>
        <p:blipFill rotWithShape="1">
          <a:blip r:embed="rId2"/>
          <a:srcRect r="13357"/>
          <a:stretch/>
        </p:blipFill>
        <p:spPr>
          <a:xfrm>
            <a:off x="5638328" y="913206"/>
            <a:ext cx="6553673" cy="5046827"/>
          </a:xfrm>
          <a:prstGeom prst="rect">
            <a:avLst/>
          </a:prstGeom>
        </p:spPr>
      </p:pic>
      <p:sp>
        <p:nvSpPr>
          <p:cNvPr id="50" name="Freeform: Shape 49">
            <a:extLst>
              <a:ext uri="{FF2B5EF4-FFF2-40B4-BE49-F238E27FC236}">
                <a16:creationId xmlns:a16="http://schemas.microsoft.com/office/drawing/2014/main" id="{E1617EF5-8923-48CF-8E8C-F23131EE5707}"/>
              </a:ext>
            </a:extLst>
          </p:cNvPr>
          <p:cNvSpPr>
            <a:spLocks noChangeAspect="1"/>
          </p:cNvSpPr>
          <p:nvPr userDrawn="1"/>
        </p:nvSpPr>
        <p:spPr bwMode="white">
          <a:xfrm>
            <a:off x="0" y="1"/>
            <a:ext cx="12192000" cy="6858000"/>
          </a:xfrm>
          <a:custGeom>
            <a:avLst/>
            <a:gdLst>
              <a:gd name="connsiteX0" fmla="*/ 0 w 14630400"/>
              <a:gd name="connsiteY0" fmla="*/ 0 h 8229600"/>
              <a:gd name="connsiteX1" fmla="*/ 14630400 w 14630400"/>
              <a:gd name="connsiteY1" fmla="*/ 0 h 8229600"/>
              <a:gd name="connsiteX2" fmla="*/ 14630400 w 14630400"/>
              <a:gd name="connsiteY2" fmla="*/ 1099060 h 8229600"/>
              <a:gd name="connsiteX3" fmla="*/ 10625288 w 14630400"/>
              <a:gd name="connsiteY3" fmla="*/ 1099060 h 8229600"/>
              <a:gd name="connsiteX4" fmla="*/ 7595420 w 14630400"/>
              <a:gd name="connsiteY4" fmla="*/ 4128929 h 8229600"/>
              <a:gd name="connsiteX5" fmla="*/ 10625288 w 14630400"/>
              <a:gd name="connsiteY5" fmla="*/ 7158798 h 8229600"/>
              <a:gd name="connsiteX6" fmla="*/ 14630400 w 14630400"/>
              <a:gd name="connsiteY6" fmla="*/ 7158797 h 8229600"/>
              <a:gd name="connsiteX7" fmla="*/ 14630400 w 14630400"/>
              <a:gd name="connsiteY7" fmla="*/ 8229600 h 8229600"/>
              <a:gd name="connsiteX8" fmla="*/ 0 w 14630400"/>
              <a:gd name="connsiteY8"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0400" h="8229600">
                <a:moveTo>
                  <a:pt x="0" y="0"/>
                </a:moveTo>
                <a:lnTo>
                  <a:pt x="14630400" y="0"/>
                </a:lnTo>
                <a:lnTo>
                  <a:pt x="14630400" y="1099060"/>
                </a:lnTo>
                <a:lnTo>
                  <a:pt x="10625288" y="1099060"/>
                </a:lnTo>
                <a:cubicBezTo>
                  <a:pt x="8951938" y="1099060"/>
                  <a:pt x="7595420" y="2455579"/>
                  <a:pt x="7595420" y="4128929"/>
                </a:cubicBezTo>
                <a:cubicBezTo>
                  <a:pt x="7595420" y="5802279"/>
                  <a:pt x="8951939" y="7158798"/>
                  <a:pt x="10625288" y="7158798"/>
                </a:cubicBezTo>
                <a:lnTo>
                  <a:pt x="14630400" y="7158797"/>
                </a:lnTo>
                <a:lnTo>
                  <a:pt x="14630400" y="8229600"/>
                </a:lnTo>
                <a:lnTo>
                  <a:pt x="0" y="822960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noAutofit/>
          </a:bodyPr>
          <a:lstStyle/>
          <a:p>
            <a:endParaRPr lang="en-US" sz="3840"/>
          </a:p>
        </p:txBody>
      </p:sp>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4"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userDrawn="1">
            <p:ph type="ctrTitle"/>
          </p:nvPr>
        </p:nvSpPr>
        <p:spPr>
          <a:xfrm>
            <a:off x="571500" y="533400"/>
            <a:ext cx="5524501"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5524502"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tx1"/>
                </a:solidFill>
              </a:rPr>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pic>
        <p:nvPicPr>
          <p:cNvPr id="48" name="Picture 47">
            <a:extLst>
              <a:ext uri="{FF2B5EF4-FFF2-40B4-BE49-F238E27FC236}">
                <a16:creationId xmlns:a16="http://schemas.microsoft.com/office/drawing/2014/main" id="{8E5CBB9A-FE51-4F22-8CF4-563E85EA5356}"/>
              </a:ext>
            </a:extLst>
          </p:cNvPr>
          <p:cNvPicPr>
            <a:picLocks noChangeAspect="1"/>
          </p:cNvPicPr>
          <p:nvPr userDrawn="1"/>
        </p:nvPicPr>
        <p:blipFill>
          <a:blip r:embed="rId3"/>
          <a:stretch>
            <a:fillRect/>
          </a:stretch>
        </p:blipFill>
        <p:spPr bwMode="black">
          <a:xfrm>
            <a:off x="419206" y="6095767"/>
            <a:ext cx="2255520" cy="640631"/>
          </a:xfrm>
          <a:prstGeom prst="rect">
            <a:avLst/>
          </a:prstGeom>
        </p:spPr>
      </p:pic>
    </p:spTree>
    <p:extLst>
      <p:ext uri="{BB962C8B-B14F-4D97-AF65-F5344CB8AC3E}">
        <p14:creationId xmlns:p14="http://schemas.microsoft.com/office/powerpoint/2010/main" val="278050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32A79B2-E76C-4713-8613-8DC91EE54A50}"/>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5917791"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5917791"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lumMod val="65000"/>
                  </a:schemeClr>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237361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Title Slide 0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3C8299-53E3-4F65-8A6F-4435BC86B21C}"/>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5979243"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5979243"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26331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571500" y="533136"/>
            <a:ext cx="11049000" cy="1181363"/>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userDrawn="1">
            <p:ph type="body" idx="1"/>
          </p:nvPr>
        </p:nvSpPr>
        <p:spPr>
          <a:xfrm>
            <a:off x="571500" y="1714500"/>
            <a:ext cx="9334500" cy="426772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26, 2020</a:t>
            </a:fld>
            <a:endParaRPr lang="en-US" sz="917" b="0">
              <a:solidFill>
                <a:schemeClr val="tx1"/>
              </a:solidFill>
            </a:endParaRPr>
          </a:p>
        </p:txBody>
      </p:sp>
      <p:sp>
        <p:nvSpPr>
          <p:cNvPr id="61"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62" name="Footer Placeholder 4"/>
          <p:cNvSpPr txBox="1">
            <a:spLocks/>
          </p:cNvSpPr>
          <p:nvPr userDrawn="1"/>
        </p:nvSpPr>
        <p:spPr>
          <a:xfrm>
            <a:off x="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spTree>
    <p:extLst>
      <p:ext uri="{BB962C8B-B14F-4D97-AF65-F5344CB8AC3E}">
        <p14:creationId xmlns:p14="http://schemas.microsoft.com/office/powerpoint/2010/main" val="90134551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44" r:id="rId17"/>
    <p:sldLayoutId id="2147483745" r:id="rId18"/>
    <p:sldLayoutId id="2147483743" r:id="rId19"/>
    <p:sldLayoutId id="2147483705" r:id="rId20"/>
    <p:sldLayoutId id="2147483738" r:id="rId21"/>
    <p:sldLayoutId id="2147483739" r:id="rId22"/>
    <p:sldLayoutId id="2147483740" r:id="rId23"/>
    <p:sldLayoutId id="2147483741" r:id="rId24"/>
    <p:sldLayoutId id="2147483742"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8" r:id="rId37"/>
    <p:sldLayoutId id="2147483719" r:id="rId38"/>
    <p:sldLayoutId id="2147483720" r:id="rId39"/>
    <p:sldLayoutId id="2147483721" r:id="rId40"/>
    <p:sldLayoutId id="2147483722" r:id="rId41"/>
    <p:sldLayoutId id="2147483723" r:id="rId42"/>
    <p:sldLayoutId id="2147483724"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46"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9151" rtl="0" eaLnBrk="1" latinLnBrk="0" hangingPunct="1">
        <a:lnSpc>
          <a:spcPct val="85000"/>
        </a:lnSpc>
        <a:spcBef>
          <a:spcPct val="0"/>
        </a:spcBef>
        <a:buNone/>
        <a:defRPr sz="3333" b="1" kern="1200">
          <a:solidFill>
            <a:schemeClr val="tx1"/>
          </a:solidFill>
          <a:latin typeface="+mj-lt"/>
          <a:ea typeface="+mj-ea"/>
          <a:cs typeface="+mj-cs"/>
        </a:defRPr>
      </a:lvl1pPr>
    </p:titleStyle>
    <p:bodyStyle>
      <a:lvl1pPr marL="0" indent="0" algn="l" defTabSz="1219151" rtl="0" eaLnBrk="1" latinLnBrk="0" hangingPunct="1">
        <a:spcBef>
          <a:spcPts val="1000"/>
        </a:spcBef>
        <a:buFontTx/>
        <a:buNone/>
        <a:defRPr sz="1667" b="1"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p:bodyStyle>
    <p:otherStyle>
      <a:defPPr>
        <a:defRPr lang="en-US"/>
      </a:defPPr>
      <a:lvl1pPr marL="0" algn="l" defTabSz="1219151" rtl="0" eaLnBrk="1" latinLnBrk="0" hangingPunct="1">
        <a:defRPr sz="1500" kern="1200">
          <a:solidFill>
            <a:schemeClr val="tx1"/>
          </a:solidFill>
          <a:latin typeface="+mn-lt"/>
          <a:ea typeface="+mn-ea"/>
          <a:cs typeface="+mn-cs"/>
        </a:defRPr>
      </a:lvl1pPr>
      <a:lvl2pPr marL="609576" algn="l" defTabSz="1219151" rtl="0" eaLnBrk="1" latinLnBrk="0" hangingPunct="1">
        <a:defRPr sz="1500" kern="1200">
          <a:solidFill>
            <a:schemeClr val="tx1"/>
          </a:solidFill>
          <a:latin typeface="+mn-lt"/>
          <a:ea typeface="+mn-ea"/>
          <a:cs typeface="+mn-cs"/>
        </a:defRPr>
      </a:lvl2pPr>
      <a:lvl3pPr marL="1219151" algn="l" defTabSz="1219151" rtl="0" eaLnBrk="1" latinLnBrk="0" hangingPunct="1">
        <a:defRPr sz="1500" kern="1200">
          <a:solidFill>
            <a:schemeClr val="tx1"/>
          </a:solidFill>
          <a:latin typeface="+mn-lt"/>
          <a:ea typeface="+mn-ea"/>
          <a:cs typeface="+mn-cs"/>
        </a:defRPr>
      </a:lvl3pPr>
      <a:lvl4pPr marL="1828727" algn="l" defTabSz="1219151" rtl="0" eaLnBrk="1" latinLnBrk="0" hangingPunct="1">
        <a:defRPr sz="1500" kern="1200">
          <a:solidFill>
            <a:schemeClr val="tx1"/>
          </a:solidFill>
          <a:latin typeface="+mn-lt"/>
          <a:ea typeface="+mn-ea"/>
          <a:cs typeface="+mn-cs"/>
        </a:defRPr>
      </a:lvl4pPr>
      <a:lvl5pPr marL="2438302" algn="l" defTabSz="1219151" rtl="0" eaLnBrk="1" latinLnBrk="0" hangingPunct="1">
        <a:defRPr sz="1500" kern="1200">
          <a:solidFill>
            <a:schemeClr val="tx1"/>
          </a:solidFill>
          <a:latin typeface="+mn-lt"/>
          <a:ea typeface="+mn-ea"/>
          <a:cs typeface="+mn-cs"/>
        </a:defRPr>
      </a:lvl5pPr>
      <a:lvl6pPr marL="3047878" algn="l" defTabSz="1219151" rtl="0" eaLnBrk="1" latinLnBrk="0" hangingPunct="1">
        <a:defRPr sz="1500" kern="1200">
          <a:solidFill>
            <a:schemeClr val="tx1"/>
          </a:solidFill>
          <a:latin typeface="+mn-lt"/>
          <a:ea typeface="+mn-ea"/>
          <a:cs typeface="+mn-cs"/>
        </a:defRPr>
      </a:lvl6pPr>
      <a:lvl7pPr marL="3657454" algn="l" defTabSz="1219151" rtl="0" eaLnBrk="1" latinLnBrk="0" hangingPunct="1">
        <a:defRPr sz="1500" kern="1200">
          <a:solidFill>
            <a:schemeClr val="tx1"/>
          </a:solidFill>
          <a:latin typeface="+mn-lt"/>
          <a:ea typeface="+mn-ea"/>
          <a:cs typeface="+mn-cs"/>
        </a:defRPr>
      </a:lvl7pPr>
      <a:lvl8pPr marL="4267029" algn="l" defTabSz="1219151" rtl="0" eaLnBrk="1" latinLnBrk="0" hangingPunct="1">
        <a:defRPr sz="1500" kern="1200">
          <a:solidFill>
            <a:schemeClr val="tx1"/>
          </a:solidFill>
          <a:latin typeface="+mn-lt"/>
          <a:ea typeface="+mn-ea"/>
          <a:cs typeface="+mn-cs"/>
        </a:defRPr>
      </a:lvl8pPr>
      <a:lvl9pPr marL="4876605" algn="l" defTabSz="1219151"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36" userDrawn="1">
          <p15:clr>
            <a:srgbClr val="F26B43"/>
          </p15:clr>
        </p15:guide>
        <p15:guide id="2" pos="3840" userDrawn="1">
          <p15:clr>
            <a:srgbClr val="F26B43"/>
          </p15:clr>
        </p15:guide>
        <p15:guide id="3" pos="360" userDrawn="1">
          <p15:clr>
            <a:srgbClr val="F26B43"/>
          </p15:clr>
        </p15:guide>
        <p15:guide id="4" pos="2520" userDrawn="1">
          <p15:clr>
            <a:srgbClr val="F26B43"/>
          </p15:clr>
        </p15:guide>
        <p15:guide id="5" pos="2760" userDrawn="1">
          <p15:clr>
            <a:srgbClr val="F26B43"/>
          </p15:clr>
        </p15:guide>
        <p15:guide id="6" pos="3720" userDrawn="1">
          <p15:clr>
            <a:srgbClr val="F26B43"/>
          </p15:clr>
        </p15:guide>
        <p15:guide id="7" pos="3960" userDrawn="1">
          <p15:clr>
            <a:srgbClr val="F26B43"/>
          </p15:clr>
        </p15:guide>
        <p15:guide id="8" pos="4920" userDrawn="1">
          <p15:clr>
            <a:srgbClr val="F26B43"/>
          </p15:clr>
        </p15:guide>
        <p15:guide id="9" pos="5160" userDrawn="1">
          <p15:clr>
            <a:srgbClr val="F26B43"/>
          </p15:clr>
        </p15:guide>
        <p15:guide id="10" pos="6240" userDrawn="1">
          <p15:clr>
            <a:srgbClr val="F26B43"/>
          </p15:clr>
        </p15:guide>
        <p15:guide id="11" pos="7320" userDrawn="1">
          <p15:clr>
            <a:srgbClr val="F26B43"/>
          </p15:clr>
        </p15:guide>
        <p15:guide id="12" orient="horz" pos="1080" userDrawn="1">
          <p15:clr>
            <a:srgbClr val="F26B43"/>
          </p15:clr>
        </p15:guide>
        <p15:guide id="13" orient="horz" pos="3768" userDrawn="1">
          <p15:clr>
            <a:srgbClr val="F26B43"/>
          </p15:clr>
        </p15:guide>
        <p15:guide id="14" orient="horz" pos="40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jpg"/><Relationship Id="rId7" Type="http://schemas.openxmlformats.org/officeDocument/2006/relationships/image" Target="../media/image18.emf"/><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https://www.mckinsey.com/business-functions/marketing-and-sales/our-insights/adapting-customer-experience-in-the-time-of-coronavirus" TargetMode="External"/><Relationship Id="rId5" Type="http://schemas.openxmlformats.org/officeDocument/2006/relationships/hyperlink" Target="https://www.worldbank.org/en/news/press-release/2020/06/08/covid-19-to-plunge-global-economy-into-worst-recession-since-world-war-ii" TargetMode="External"/><Relationship Id="rId4" Type="http://schemas.openxmlformats.org/officeDocument/2006/relationships/hyperlink" Target="https://philanthropyu.org/infographic-covid-19s-effect-on-social-impact-perspectives-from-the-ground/" TargetMode="External"/><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3.svg"/><Relationship Id="rId5" Type="http://schemas.openxmlformats.org/officeDocument/2006/relationships/image" Target="../media/image2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8" Type="http://schemas.openxmlformats.org/officeDocument/2006/relationships/hyperlink" Target="https://customergauge.com/benchmarks/blog/financial-services-nps-benchmarks" TargetMode="External"/><Relationship Id="rId3" Type="http://schemas.openxmlformats.org/officeDocument/2006/relationships/image" Target="../media/image26.jpeg"/><Relationship Id="rId7" Type="http://schemas.openxmlformats.org/officeDocument/2006/relationships/image" Target="../media/image28.sv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hyperlink" Target="https://www.netpromotersystem.com/about/how-net-promoter-score-relates-to-growth/" TargetMode="External"/><Relationship Id="rId4" Type="http://schemas.openxmlformats.org/officeDocument/2006/relationships/hyperlink" Target="https://www.retently.com/blog/good-net-promoter-scor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microsoft.com/office/2007/relationships/hdphoto" Target="../media/hdphoto4.wdp"/><Relationship Id="rId12" Type="http://schemas.openxmlformats.org/officeDocument/2006/relationships/hyperlink" Target="https://github.com/dxc-technology/AI-Remote-Worker-Assistant"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35.png"/><Relationship Id="rId5" Type="http://schemas.microsoft.com/office/2007/relationships/hdphoto" Target="../media/hdphoto3.wdp"/><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tanding in front of a window&#10;&#10;Description automatically generated">
            <a:extLst>
              <a:ext uri="{FF2B5EF4-FFF2-40B4-BE49-F238E27FC236}">
                <a16:creationId xmlns:a16="http://schemas.microsoft.com/office/drawing/2014/main" id="{07D0CA03-2638-474C-BC6C-6B856D524135}"/>
              </a:ext>
            </a:extLst>
          </p:cNvPr>
          <p:cNvPicPr>
            <a:picLocks noChangeAspect="1"/>
          </p:cNvPicPr>
          <p:nvPr/>
        </p:nvPicPr>
        <p:blipFill rotWithShape="1">
          <a:blip r:embed="rId3">
            <a:extLst>
              <a:ext uri="{28A0092B-C50C-407E-A947-70E740481C1C}">
                <a14:useLocalDpi xmlns:a14="http://schemas.microsoft.com/office/drawing/2010/main" val="0"/>
              </a:ext>
            </a:extLst>
          </a:blip>
          <a:srcRect l="12457"/>
          <a:stretch/>
        </p:blipFill>
        <p:spPr>
          <a:xfrm>
            <a:off x="0" y="0"/>
            <a:ext cx="12192000" cy="6865980"/>
          </a:xfrm>
          <a:prstGeom prst="rect">
            <a:avLst/>
          </a:prstGeom>
        </p:spPr>
      </p:pic>
      <p:sp>
        <p:nvSpPr>
          <p:cNvPr id="11" name="Rectangle 10">
            <a:extLst>
              <a:ext uri="{FF2B5EF4-FFF2-40B4-BE49-F238E27FC236}">
                <a16:creationId xmlns:a16="http://schemas.microsoft.com/office/drawing/2014/main" id="{8625F317-2D90-4160-9311-C60FAFE8FB2D}"/>
              </a:ext>
            </a:extLst>
          </p:cNvPr>
          <p:cNvSpPr/>
          <p:nvPr/>
        </p:nvSpPr>
        <p:spPr>
          <a:xfrm>
            <a:off x="-1" y="0"/>
            <a:ext cx="12192000" cy="6858000"/>
          </a:xfrm>
          <a:prstGeom prst="rect">
            <a:avLst/>
          </a:prstGeom>
          <a:solidFill>
            <a:schemeClr val="bg1">
              <a:alpha val="8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4A2B9-26FF-429D-AA10-F7AD3D22BA5C}"/>
              </a:ext>
            </a:extLst>
          </p:cNvPr>
          <p:cNvSpPr>
            <a:spLocks noGrp="1"/>
          </p:cNvSpPr>
          <p:nvPr>
            <p:ph type="title"/>
          </p:nvPr>
        </p:nvSpPr>
        <p:spPr/>
        <p:txBody>
          <a:bodyPr>
            <a:normAutofit/>
          </a:bodyPr>
          <a:lstStyle/>
          <a:p>
            <a:r>
              <a:rPr lang="en-US" dirty="0"/>
              <a:t>Problem</a:t>
            </a:r>
            <a:br>
              <a:rPr lang="en-US" dirty="0"/>
            </a:br>
            <a:r>
              <a:rPr lang="en-US" sz="2800" b="0" dirty="0"/>
              <a:t>The social and financial impact of the Coronavirus</a:t>
            </a:r>
          </a:p>
        </p:txBody>
      </p:sp>
      <p:cxnSp>
        <p:nvCxnSpPr>
          <p:cNvPr id="13" name="Straight Connector 12">
            <a:extLst>
              <a:ext uri="{FF2B5EF4-FFF2-40B4-BE49-F238E27FC236}">
                <a16:creationId xmlns:a16="http://schemas.microsoft.com/office/drawing/2014/main" id="{1C223576-0DEB-41E8-AC24-EE09AF9BD828}"/>
              </a:ext>
            </a:extLst>
          </p:cNvPr>
          <p:cNvCxnSpPr/>
          <p:nvPr/>
        </p:nvCxnSpPr>
        <p:spPr>
          <a:xfrm>
            <a:off x="571500" y="2666812"/>
            <a:ext cx="0" cy="307742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85EF07B-8DC1-4111-A1E7-83993FE362C5}"/>
              </a:ext>
            </a:extLst>
          </p:cNvPr>
          <p:cNvCxnSpPr>
            <a:cxnSpLocks/>
          </p:cNvCxnSpPr>
          <p:nvPr/>
        </p:nvCxnSpPr>
        <p:spPr>
          <a:xfrm flipH="1">
            <a:off x="571500" y="5744232"/>
            <a:ext cx="3429000" cy="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grpSp>
        <p:nvGrpSpPr>
          <p:cNvPr id="34" name="Group 33">
            <a:extLst>
              <a:ext uri="{FF2B5EF4-FFF2-40B4-BE49-F238E27FC236}">
                <a16:creationId xmlns:a16="http://schemas.microsoft.com/office/drawing/2014/main" id="{8EA9EC91-57A5-4341-9B43-1D814278BFB4}"/>
              </a:ext>
            </a:extLst>
          </p:cNvPr>
          <p:cNvGrpSpPr/>
          <p:nvPr/>
        </p:nvGrpSpPr>
        <p:grpSpPr>
          <a:xfrm>
            <a:off x="1139744" y="2596271"/>
            <a:ext cx="2121288" cy="3139977"/>
            <a:chOff x="1139744" y="2822941"/>
            <a:chExt cx="2121288" cy="3139977"/>
          </a:xfrm>
        </p:grpSpPr>
        <p:sp>
          <p:nvSpPr>
            <p:cNvPr id="17" name="Rectangle 16">
              <a:extLst>
                <a:ext uri="{FF2B5EF4-FFF2-40B4-BE49-F238E27FC236}">
                  <a16:creationId xmlns:a16="http://schemas.microsoft.com/office/drawing/2014/main" id="{BC8253DC-DD9B-4794-8176-4511CC3E4EF8}"/>
                </a:ext>
              </a:extLst>
            </p:cNvPr>
            <p:cNvSpPr/>
            <p:nvPr/>
          </p:nvSpPr>
          <p:spPr>
            <a:xfrm>
              <a:off x="1507104" y="3726387"/>
              <a:ext cx="1386568" cy="2236531"/>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5">
              <a:extLst>
                <a:ext uri="{FF2B5EF4-FFF2-40B4-BE49-F238E27FC236}">
                  <a16:creationId xmlns:a16="http://schemas.microsoft.com/office/drawing/2014/main" id="{0979179F-36E4-42EA-B08F-7D788BCF178D}"/>
                </a:ext>
              </a:extLst>
            </p:cNvPr>
            <p:cNvSpPr>
              <a:spLocks noChangeAspect="1"/>
            </p:cNvSpPr>
            <p:nvPr/>
          </p:nvSpPr>
          <p:spPr bwMode="auto">
            <a:xfrm>
              <a:off x="2316597" y="4370498"/>
              <a:ext cx="296936" cy="354833"/>
            </a:xfrm>
            <a:custGeom>
              <a:avLst/>
              <a:gdLst>
                <a:gd name="T0" fmla="*/ 412 w 518"/>
                <a:gd name="T1" fmla="*/ 0 h 619"/>
                <a:gd name="T2" fmla="*/ 0 w 518"/>
                <a:gd name="T3" fmla="*/ 361 h 619"/>
                <a:gd name="T4" fmla="*/ 180 w 518"/>
                <a:gd name="T5" fmla="*/ 361 h 619"/>
                <a:gd name="T6" fmla="*/ 103 w 518"/>
                <a:gd name="T7" fmla="*/ 619 h 619"/>
                <a:gd name="T8" fmla="*/ 518 w 518"/>
                <a:gd name="T9" fmla="*/ 258 h 619"/>
                <a:gd name="T10" fmla="*/ 336 w 518"/>
                <a:gd name="T11" fmla="*/ 258 h 619"/>
                <a:gd name="T12" fmla="*/ 412 w 518"/>
                <a:gd name="T13" fmla="*/ 0 h 619"/>
              </a:gdLst>
              <a:ahLst/>
              <a:cxnLst>
                <a:cxn ang="0">
                  <a:pos x="T0" y="T1"/>
                </a:cxn>
                <a:cxn ang="0">
                  <a:pos x="T2" y="T3"/>
                </a:cxn>
                <a:cxn ang="0">
                  <a:pos x="T4" y="T5"/>
                </a:cxn>
                <a:cxn ang="0">
                  <a:pos x="T6" y="T7"/>
                </a:cxn>
                <a:cxn ang="0">
                  <a:pos x="T8" y="T9"/>
                </a:cxn>
                <a:cxn ang="0">
                  <a:pos x="T10" y="T11"/>
                </a:cxn>
                <a:cxn ang="0">
                  <a:pos x="T12" y="T13"/>
                </a:cxn>
              </a:cxnLst>
              <a:rect l="0" t="0" r="r" b="b"/>
              <a:pathLst>
                <a:path w="518" h="619">
                  <a:moveTo>
                    <a:pt x="412" y="0"/>
                  </a:moveTo>
                  <a:lnTo>
                    <a:pt x="0" y="361"/>
                  </a:lnTo>
                  <a:lnTo>
                    <a:pt x="180" y="361"/>
                  </a:lnTo>
                  <a:lnTo>
                    <a:pt x="103" y="619"/>
                  </a:lnTo>
                  <a:lnTo>
                    <a:pt x="518" y="258"/>
                  </a:lnTo>
                  <a:lnTo>
                    <a:pt x="336" y="258"/>
                  </a:lnTo>
                  <a:lnTo>
                    <a:pt x="41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22" name="Group 21">
              <a:extLst>
                <a:ext uri="{FF2B5EF4-FFF2-40B4-BE49-F238E27FC236}">
                  <a16:creationId xmlns:a16="http://schemas.microsoft.com/office/drawing/2014/main" id="{1A205EB1-A44D-40DD-B365-C03DF8F2B329}"/>
                </a:ext>
              </a:extLst>
            </p:cNvPr>
            <p:cNvGrpSpPr>
              <a:grpSpLocks noChangeAspect="1"/>
            </p:cNvGrpSpPr>
            <p:nvPr/>
          </p:nvGrpSpPr>
          <p:grpSpPr>
            <a:xfrm>
              <a:off x="1837882" y="4733316"/>
              <a:ext cx="725012" cy="812117"/>
              <a:chOff x="6120705" y="-1559960"/>
              <a:chExt cx="1797050" cy="2012950"/>
            </a:xfrm>
            <a:solidFill>
              <a:schemeClr val="bg1"/>
            </a:solidFill>
          </p:grpSpPr>
          <p:sp>
            <p:nvSpPr>
              <p:cNvPr id="23" name="Freeform 31">
                <a:extLst>
                  <a:ext uri="{FF2B5EF4-FFF2-40B4-BE49-F238E27FC236}">
                    <a16:creationId xmlns:a16="http://schemas.microsoft.com/office/drawing/2014/main" id="{37876448-6815-4919-9155-1319089C3EC2}"/>
                  </a:ext>
                </a:extLst>
              </p:cNvPr>
              <p:cNvSpPr>
                <a:spLocks noEditPoints="1"/>
              </p:cNvSpPr>
              <p:nvPr/>
            </p:nvSpPr>
            <p:spPr bwMode="auto">
              <a:xfrm>
                <a:off x="6487417" y="-1232935"/>
                <a:ext cx="582612" cy="1685925"/>
              </a:xfrm>
              <a:custGeom>
                <a:avLst/>
                <a:gdLst>
                  <a:gd name="T0" fmla="*/ 325 w 411"/>
                  <a:gd name="T1" fmla="*/ 333 h 1191"/>
                  <a:gd name="T2" fmla="*/ 373 w 411"/>
                  <a:gd name="T3" fmla="*/ 96 h 1191"/>
                  <a:gd name="T4" fmla="*/ 393 w 411"/>
                  <a:gd name="T5" fmla="*/ 55 h 1191"/>
                  <a:gd name="T6" fmla="*/ 338 w 411"/>
                  <a:gd name="T7" fmla="*/ 0 h 1191"/>
                  <a:gd name="T8" fmla="*/ 285 w 411"/>
                  <a:gd name="T9" fmla="*/ 55 h 1191"/>
                  <a:gd name="T10" fmla="*/ 338 w 411"/>
                  <a:gd name="T11" fmla="*/ 109 h 1191"/>
                  <a:gd name="T12" fmla="*/ 343 w 411"/>
                  <a:gd name="T13" fmla="*/ 109 h 1191"/>
                  <a:gd name="T14" fmla="*/ 298 w 411"/>
                  <a:gd name="T15" fmla="*/ 314 h 1191"/>
                  <a:gd name="T16" fmla="*/ 232 w 411"/>
                  <a:gd name="T17" fmla="*/ 465 h 1191"/>
                  <a:gd name="T18" fmla="*/ 107 w 411"/>
                  <a:gd name="T19" fmla="*/ 384 h 1191"/>
                  <a:gd name="T20" fmla="*/ 54 w 411"/>
                  <a:gd name="T21" fmla="*/ 341 h 1191"/>
                  <a:gd name="T22" fmla="*/ 0 w 411"/>
                  <a:gd name="T23" fmla="*/ 397 h 1191"/>
                  <a:gd name="T24" fmla="*/ 54 w 411"/>
                  <a:gd name="T25" fmla="*/ 452 h 1191"/>
                  <a:gd name="T26" fmla="*/ 105 w 411"/>
                  <a:gd name="T27" fmla="*/ 417 h 1191"/>
                  <a:gd name="T28" fmla="*/ 231 w 411"/>
                  <a:gd name="T29" fmla="*/ 570 h 1191"/>
                  <a:gd name="T30" fmla="*/ 231 w 411"/>
                  <a:gd name="T31" fmla="*/ 1084 h 1191"/>
                  <a:gd name="T32" fmla="*/ 193 w 411"/>
                  <a:gd name="T33" fmla="*/ 1136 h 1191"/>
                  <a:gd name="T34" fmla="*/ 247 w 411"/>
                  <a:gd name="T35" fmla="*/ 1191 h 1191"/>
                  <a:gd name="T36" fmla="*/ 302 w 411"/>
                  <a:gd name="T37" fmla="*/ 1136 h 1191"/>
                  <a:gd name="T38" fmla="*/ 263 w 411"/>
                  <a:gd name="T39" fmla="*/ 1084 h 1191"/>
                  <a:gd name="T40" fmla="*/ 263 w 411"/>
                  <a:gd name="T41" fmla="*/ 489 h 1191"/>
                  <a:gd name="T42" fmla="*/ 325 w 411"/>
                  <a:gd name="T43" fmla="*/ 333 h 1191"/>
                  <a:gd name="T44" fmla="*/ 338 w 411"/>
                  <a:gd name="T45" fmla="*/ 76 h 1191"/>
                  <a:gd name="T46" fmla="*/ 317 w 411"/>
                  <a:gd name="T47" fmla="*/ 55 h 1191"/>
                  <a:gd name="T48" fmla="*/ 338 w 411"/>
                  <a:gd name="T49" fmla="*/ 33 h 1191"/>
                  <a:gd name="T50" fmla="*/ 360 w 411"/>
                  <a:gd name="T51" fmla="*/ 55 h 1191"/>
                  <a:gd name="T52" fmla="*/ 338 w 411"/>
                  <a:gd name="T53" fmla="*/ 76 h 1191"/>
                  <a:gd name="T54" fmla="*/ 54 w 411"/>
                  <a:gd name="T55" fmla="*/ 419 h 1191"/>
                  <a:gd name="T56" fmla="*/ 33 w 411"/>
                  <a:gd name="T57" fmla="*/ 397 h 1191"/>
                  <a:gd name="T58" fmla="*/ 54 w 411"/>
                  <a:gd name="T59" fmla="*/ 375 h 1191"/>
                  <a:gd name="T60" fmla="*/ 76 w 411"/>
                  <a:gd name="T61" fmla="*/ 397 h 1191"/>
                  <a:gd name="T62" fmla="*/ 54 w 411"/>
                  <a:gd name="T63" fmla="*/ 419 h 1191"/>
                  <a:gd name="T64" fmla="*/ 269 w 411"/>
                  <a:gd name="T65" fmla="*/ 1136 h 1191"/>
                  <a:gd name="T66" fmla="*/ 247 w 411"/>
                  <a:gd name="T67" fmla="*/ 1158 h 1191"/>
                  <a:gd name="T68" fmla="*/ 225 w 411"/>
                  <a:gd name="T69" fmla="*/ 1136 h 1191"/>
                  <a:gd name="T70" fmla="*/ 247 w 411"/>
                  <a:gd name="T71" fmla="*/ 1114 h 1191"/>
                  <a:gd name="T72" fmla="*/ 269 w 411"/>
                  <a:gd name="T73" fmla="*/ 1136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1" h="1191">
                    <a:moveTo>
                      <a:pt x="325" y="333"/>
                    </a:moveTo>
                    <a:cubicBezTo>
                      <a:pt x="368" y="271"/>
                      <a:pt x="411" y="208"/>
                      <a:pt x="373" y="96"/>
                    </a:cubicBezTo>
                    <a:cubicBezTo>
                      <a:pt x="385" y="86"/>
                      <a:pt x="393" y="71"/>
                      <a:pt x="393" y="55"/>
                    </a:cubicBezTo>
                    <a:cubicBezTo>
                      <a:pt x="393" y="24"/>
                      <a:pt x="369" y="0"/>
                      <a:pt x="338" y="0"/>
                    </a:cubicBezTo>
                    <a:cubicBezTo>
                      <a:pt x="309" y="0"/>
                      <a:pt x="285" y="24"/>
                      <a:pt x="285" y="55"/>
                    </a:cubicBezTo>
                    <a:cubicBezTo>
                      <a:pt x="285" y="85"/>
                      <a:pt x="309" y="109"/>
                      <a:pt x="338" y="109"/>
                    </a:cubicBezTo>
                    <a:cubicBezTo>
                      <a:pt x="341" y="109"/>
                      <a:pt x="342" y="109"/>
                      <a:pt x="343" y="109"/>
                    </a:cubicBezTo>
                    <a:cubicBezTo>
                      <a:pt x="374" y="203"/>
                      <a:pt x="338" y="255"/>
                      <a:pt x="298" y="314"/>
                    </a:cubicBezTo>
                    <a:cubicBezTo>
                      <a:pt x="268" y="357"/>
                      <a:pt x="238" y="402"/>
                      <a:pt x="232" y="465"/>
                    </a:cubicBezTo>
                    <a:cubicBezTo>
                      <a:pt x="204" y="422"/>
                      <a:pt x="159" y="392"/>
                      <a:pt x="107" y="384"/>
                    </a:cubicBezTo>
                    <a:cubicBezTo>
                      <a:pt x="101" y="359"/>
                      <a:pt x="79" y="341"/>
                      <a:pt x="54" y="341"/>
                    </a:cubicBezTo>
                    <a:cubicBezTo>
                      <a:pt x="24" y="341"/>
                      <a:pt x="0" y="366"/>
                      <a:pt x="0" y="397"/>
                    </a:cubicBezTo>
                    <a:cubicBezTo>
                      <a:pt x="0" y="427"/>
                      <a:pt x="24" y="452"/>
                      <a:pt x="54" y="452"/>
                    </a:cubicBezTo>
                    <a:cubicBezTo>
                      <a:pt x="77" y="452"/>
                      <a:pt x="97" y="437"/>
                      <a:pt x="105" y="417"/>
                    </a:cubicBezTo>
                    <a:cubicBezTo>
                      <a:pt x="176" y="430"/>
                      <a:pt x="231" y="494"/>
                      <a:pt x="231" y="570"/>
                    </a:cubicBezTo>
                    <a:cubicBezTo>
                      <a:pt x="231" y="1084"/>
                      <a:pt x="231" y="1084"/>
                      <a:pt x="231" y="1084"/>
                    </a:cubicBezTo>
                    <a:cubicBezTo>
                      <a:pt x="209" y="1091"/>
                      <a:pt x="193" y="1112"/>
                      <a:pt x="193" y="1136"/>
                    </a:cubicBezTo>
                    <a:cubicBezTo>
                      <a:pt x="193" y="1166"/>
                      <a:pt x="217" y="1191"/>
                      <a:pt x="247" y="1191"/>
                    </a:cubicBezTo>
                    <a:cubicBezTo>
                      <a:pt x="277" y="1191"/>
                      <a:pt x="302" y="1166"/>
                      <a:pt x="302" y="1136"/>
                    </a:cubicBezTo>
                    <a:cubicBezTo>
                      <a:pt x="302" y="1112"/>
                      <a:pt x="285" y="1091"/>
                      <a:pt x="263" y="1084"/>
                    </a:cubicBezTo>
                    <a:cubicBezTo>
                      <a:pt x="263" y="489"/>
                      <a:pt x="263" y="489"/>
                      <a:pt x="263" y="489"/>
                    </a:cubicBezTo>
                    <a:cubicBezTo>
                      <a:pt x="263" y="423"/>
                      <a:pt x="293" y="379"/>
                      <a:pt x="325" y="333"/>
                    </a:cubicBezTo>
                    <a:close/>
                    <a:moveTo>
                      <a:pt x="338" y="76"/>
                    </a:moveTo>
                    <a:cubicBezTo>
                      <a:pt x="326" y="76"/>
                      <a:pt x="317" y="66"/>
                      <a:pt x="317" y="55"/>
                    </a:cubicBezTo>
                    <a:cubicBezTo>
                      <a:pt x="317" y="43"/>
                      <a:pt x="326" y="33"/>
                      <a:pt x="338" y="33"/>
                    </a:cubicBezTo>
                    <a:cubicBezTo>
                      <a:pt x="351" y="33"/>
                      <a:pt x="360" y="43"/>
                      <a:pt x="360" y="55"/>
                    </a:cubicBezTo>
                    <a:cubicBezTo>
                      <a:pt x="360" y="66"/>
                      <a:pt x="351" y="76"/>
                      <a:pt x="338" y="76"/>
                    </a:cubicBezTo>
                    <a:close/>
                    <a:moveTo>
                      <a:pt x="54" y="419"/>
                    </a:moveTo>
                    <a:cubicBezTo>
                      <a:pt x="43" y="419"/>
                      <a:pt x="33" y="409"/>
                      <a:pt x="33" y="397"/>
                    </a:cubicBezTo>
                    <a:cubicBezTo>
                      <a:pt x="33" y="384"/>
                      <a:pt x="43" y="375"/>
                      <a:pt x="54" y="375"/>
                    </a:cubicBezTo>
                    <a:cubicBezTo>
                      <a:pt x="66" y="375"/>
                      <a:pt x="76" y="384"/>
                      <a:pt x="76" y="397"/>
                    </a:cubicBezTo>
                    <a:cubicBezTo>
                      <a:pt x="76" y="409"/>
                      <a:pt x="66" y="419"/>
                      <a:pt x="54" y="419"/>
                    </a:cubicBezTo>
                    <a:close/>
                    <a:moveTo>
                      <a:pt x="269" y="1136"/>
                    </a:moveTo>
                    <a:cubicBezTo>
                      <a:pt x="269" y="1148"/>
                      <a:pt x="259" y="1158"/>
                      <a:pt x="247" y="1158"/>
                    </a:cubicBezTo>
                    <a:cubicBezTo>
                      <a:pt x="235" y="1158"/>
                      <a:pt x="225" y="1148"/>
                      <a:pt x="225" y="1136"/>
                    </a:cubicBezTo>
                    <a:cubicBezTo>
                      <a:pt x="225" y="1124"/>
                      <a:pt x="235" y="1114"/>
                      <a:pt x="247" y="1114"/>
                    </a:cubicBezTo>
                    <a:cubicBezTo>
                      <a:pt x="259" y="1114"/>
                      <a:pt x="269" y="1124"/>
                      <a:pt x="269" y="11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ACD18B63-03BB-426E-B5C1-D8AC8E21BBAA}"/>
                  </a:ext>
                </a:extLst>
              </p:cNvPr>
              <p:cNvGrpSpPr/>
              <p:nvPr/>
            </p:nvGrpSpPr>
            <p:grpSpPr>
              <a:xfrm>
                <a:off x="6120705" y="-1559960"/>
                <a:ext cx="1797050" cy="2012950"/>
                <a:chOff x="6120705" y="-1559960"/>
                <a:chExt cx="1797050" cy="2012950"/>
              </a:xfrm>
              <a:grpFill/>
            </p:grpSpPr>
            <p:sp>
              <p:nvSpPr>
                <p:cNvPr id="25" name="Freeform 30">
                  <a:extLst>
                    <a:ext uri="{FF2B5EF4-FFF2-40B4-BE49-F238E27FC236}">
                      <a16:creationId xmlns:a16="http://schemas.microsoft.com/office/drawing/2014/main" id="{31109ED7-E7EB-4C77-819B-455DBCF9DA66}"/>
                    </a:ext>
                  </a:extLst>
                </p:cNvPr>
                <p:cNvSpPr>
                  <a:spLocks noEditPoints="1"/>
                </p:cNvSpPr>
                <p:nvPr/>
              </p:nvSpPr>
              <p:spPr bwMode="auto">
                <a:xfrm>
                  <a:off x="6120705" y="-1559960"/>
                  <a:ext cx="1797050" cy="1911350"/>
                </a:xfrm>
                <a:custGeom>
                  <a:avLst/>
                  <a:gdLst>
                    <a:gd name="T0" fmla="*/ 1115 w 1270"/>
                    <a:gd name="T1" fmla="*/ 577 h 1351"/>
                    <a:gd name="T2" fmla="*/ 1109 w 1270"/>
                    <a:gd name="T3" fmla="*/ 565 h 1351"/>
                    <a:gd name="T4" fmla="*/ 754 w 1270"/>
                    <a:gd name="T5" fmla="*/ 59 h 1351"/>
                    <a:gd name="T6" fmla="*/ 281 w 1270"/>
                    <a:gd name="T7" fmla="*/ 89 h 1351"/>
                    <a:gd name="T8" fmla="*/ 149 w 1270"/>
                    <a:gd name="T9" fmla="*/ 979 h 1351"/>
                    <a:gd name="T10" fmla="*/ 202 w 1270"/>
                    <a:gd name="T11" fmla="*/ 1351 h 1351"/>
                    <a:gd name="T12" fmla="*/ 419 w 1270"/>
                    <a:gd name="T13" fmla="*/ 953 h 1351"/>
                    <a:gd name="T14" fmla="*/ 418 w 1270"/>
                    <a:gd name="T15" fmla="*/ 857 h 1351"/>
                    <a:gd name="T16" fmla="*/ 275 w 1270"/>
                    <a:gd name="T17" fmla="*/ 737 h 1351"/>
                    <a:gd name="T18" fmla="*/ 251 w 1270"/>
                    <a:gd name="T19" fmla="*/ 463 h 1351"/>
                    <a:gd name="T20" fmla="*/ 358 w 1270"/>
                    <a:gd name="T21" fmla="*/ 443 h 1351"/>
                    <a:gd name="T22" fmla="*/ 250 w 1270"/>
                    <a:gd name="T23" fmla="*/ 430 h 1351"/>
                    <a:gd name="T24" fmla="*/ 193 w 1270"/>
                    <a:gd name="T25" fmla="*/ 380 h 1351"/>
                    <a:gd name="T26" fmla="*/ 479 w 1270"/>
                    <a:gd name="T27" fmla="*/ 380 h 1351"/>
                    <a:gd name="T28" fmla="*/ 445 w 1270"/>
                    <a:gd name="T29" fmla="*/ 438 h 1351"/>
                    <a:gd name="T30" fmla="*/ 445 w 1270"/>
                    <a:gd name="T31" fmla="*/ 548 h 1351"/>
                    <a:gd name="T32" fmla="*/ 491 w 1270"/>
                    <a:gd name="T33" fmla="*/ 463 h 1351"/>
                    <a:gd name="T34" fmla="*/ 450 w 1270"/>
                    <a:gd name="T35" fmla="*/ 245 h 1351"/>
                    <a:gd name="T36" fmla="*/ 746 w 1270"/>
                    <a:gd name="T37" fmla="*/ 254 h 1351"/>
                    <a:gd name="T38" fmla="*/ 750 w 1270"/>
                    <a:gd name="T39" fmla="*/ 270 h 1351"/>
                    <a:gd name="T40" fmla="*/ 752 w 1270"/>
                    <a:gd name="T41" fmla="*/ 317 h 1351"/>
                    <a:gd name="T42" fmla="*/ 755 w 1270"/>
                    <a:gd name="T43" fmla="*/ 427 h 1351"/>
                    <a:gd name="T44" fmla="*/ 784 w 1270"/>
                    <a:gd name="T45" fmla="*/ 325 h 1351"/>
                    <a:gd name="T46" fmla="*/ 783 w 1270"/>
                    <a:gd name="T47" fmla="*/ 265 h 1351"/>
                    <a:gd name="T48" fmla="*/ 897 w 1270"/>
                    <a:gd name="T49" fmla="*/ 317 h 1351"/>
                    <a:gd name="T50" fmla="*/ 912 w 1270"/>
                    <a:gd name="T51" fmla="*/ 468 h 1351"/>
                    <a:gd name="T52" fmla="*/ 697 w 1270"/>
                    <a:gd name="T53" fmla="*/ 582 h 1351"/>
                    <a:gd name="T54" fmla="*/ 701 w 1270"/>
                    <a:gd name="T55" fmla="*/ 691 h 1351"/>
                    <a:gd name="T56" fmla="*/ 729 w 1270"/>
                    <a:gd name="T57" fmla="*/ 589 h 1351"/>
                    <a:gd name="T58" fmla="*/ 974 w 1270"/>
                    <a:gd name="T59" fmla="*/ 612 h 1351"/>
                    <a:gd name="T60" fmla="*/ 761 w 1270"/>
                    <a:gd name="T61" fmla="*/ 737 h 1351"/>
                    <a:gd name="T62" fmla="*/ 597 w 1270"/>
                    <a:gd name="T63" fmla="*/ 919 h 1351"/>
                    <a:gd name="T64" fmla="*/ 595 w 1270"/>
                    <a:gd name="T65" fmla="*/ 1341 h 1351"/>
                    <a:gd name="T66" fmla="*/ 804 w 1270"/>
                    <a:gd name="T67" fmla="*/ 1342 h 1351"/>
                    <a:gd name="T68" fmla="*/ 962 w 1270"/>
                    <a:gd name="T69" fmla="*/ 1342 h 1351"/>
                    <a:gd name="T70" fmla="*/ 1142 w 1270"/>
                    <a:gd name="T71" fmla="*/ 1180 h 1351"/>
                    <a:gd name="T72" fmla="*/ 1144 w 1270"/>
                    <a:gd name="T73" fmla="*/ 1015 h 1351"/>
                    <a:gd name="T74" fmla="*/ 1144 w 1270"/>
                    <a:gd name="T75" fmla="*/ 953 h 1351"/>
                    <a:gd name="T76" fmla="*/ 1189 w 1270"/>
                    <a:gd name="T77" fmla="*/ 869 h 1351"/>
                    <a:gd name="T78" fmla="*/ 1260 w 1270"/>
                    <a:gd name="T79" fmla="*/ 817 h 1351"/>
                    <a:gd name="T80" fmla="*/ 303 w 1270"/>
                    <a:gd name="T81" fmla="*/ 422 h 1351"/>
                    <a:gd name="T82" fmla="*/ 303 w 1270"/>
                    <a:gd name="T83" fmla="*/ 466 h 1351"/>
                    <a:gd name="T84" fmla="*/ 303 w 1270"/>
                    <a:gd name="T85" fmla="*/ 422 h 1351"/>
                    <a:gd name="T86" fmla="*/ 423 w 1270"/>
                    <a:gd name="T87" fmla="*/ 493 h 1351"/>
                    <a:gd name="T88" fmla="*/ 468 w 1270"/>
                    <a:gd name="T89" fmla="*/ 493 h 1351"/>
                    <a:gd name="T90" fmla="*/ 755 w 1270"/>
                    <a:gd name="T91" fmla="*/ 394 h 1351"/>
                    <a:gd name="T92" fmla="*/ 755 w 1270"/>
                    <a:gd name="T93" fmla="*/ 350 h 1351"/>
                    <a:gd name="T94" fmla="*/ 755 w 1270"/>
                    <a:gd name="T95" fmla="*/ 394 h 1351"/>
                    <a:gd name="T96" fmla="*/ 680 w 1270"/>
                    <a:gd name="T97" fmla="*/ 637 h 1351"/>
                    <a:gd name="T98" fmla="*/ 723 w 1270"/>
                    <a:gd name="T99" fmla="*/ 637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0" h="1351">
                      <a:moveTo>
                        <a:pt x="1250" y="738"/>
                      </a:moveTo>
                      <a:cubicBezTo>
                        <a:pt x="1232" y="710"/>
                        <a:pt x="1159" y="626"/>
                        <a:pt x="1115" y="577"/>
                      </a:cubicBezTo>
                      <a:cubicBezTo>
                        <a:pt x="1113" y="574"/>
                        <a:pt x="1111" y="572"/>
                        <a:pt x="1109" y="569"/>
                      </a:cubicBezTo>
                      <a:cubicBezTo>
                        <a:pt x="1109" y="568"/>
                        <a:pt x="1109" y="566"/>
                        <a:pt x="1109" y="565"/>
                      </a:cubicBezTo>
                      <a:cubicBezTo>
                        <a:pt x="1111" y="517"/>
                        <a:pt x="1114" y="458"/>
                        <a:pt x="1089" y="389"/>
                      </a:cubicBezTo>
                      <a:cubicBezTo>
                        <a:pt x="1030" y="233"/>
                        <a:pt x="911" y="115"/>
                        <a:pt x="754" y="59"/>
                      </a:cubicBezTo>
                      <a:cubicBezTo>
                        <a:pt x="594" y="0"/>
                        <a:pt x="417" y="12"/>
                        <a:pt x="281" y="89"/>
                      </a:cubicBezTo>
                      <a:cubicBezTo>
                        <a:pt x="281" y="89"/>
                        <a:pt x="281" y="89"/>
                        <a:pt x="281" y="89"/>
                      </a:cubicBezTo>
                      <a:cubicBezTo>
                        <a:pt x="107" y="179"/>
                        <a:pt x="0" y="356"/>
                        <a:pt x="0" y="552"/>
                      </a:cubicBezTo>
                      <a:cubicBezTo>
                        <a:pt x="0" y="790"/>
                        <a:pt x="86" y="899"/>
                        <a:pt x="149" y="979"/>
                      </a:cubicBezTo>
                      <a:cubicBezTo>
                        <a:pt x="170" y="1006"/>
                        <a:pt x="189" y="1030"/>
                        <a:pt x="202" y="1055"/>
                      </a:cubicBezTo>
                      <a:cubicBezTo>
                        <a:pt x="202" y="1351"/>
                        <a:pt x="202" y="1351"/>
                        <a:pt x="202" y="1351"/>
                      </a:cubicBezTo>
                      <a:cubicBezTo>
                        <a:pt x="419" y="1351"/>
                        <a:pt x="419" y="1351"/>
                        <a:pt x="419" y="1351"/>
                      </a:cubicBezTo>
                      <a:cubicBezTo>
                        <a:pt x="419" y="953"/>
                        <a:pt x="419" y="953"/>
                        <a:pt x="419" y="953"/>
                      </a:cubicBezTo>
                      <a:cubicBezTo>
                        <a:pt x="418" y="953"/>
                        <a:pt x="418" y="953"/>
                        <a:pt x="418" y="953"/>
                      </a:cubicBezTo>
                      <a:cubicBezTo>
                        <a:pt x="418" y="857"/>
                        <a:pt x="418" y="857"/>
                        <a:pt x="418" y="857"/>
                      </a:cubicBezTo>
                      <a:cubicBezTo>
                        <a:pt x="418" y="791"/>
                        <a:pt x="364" y="737"/>
                        <a:pt x="297" y="737"/>
                      </a:cubicBezTo>
                      <a:cubicBezTo>
                        <a:pt x="275" y="737"/>
                        <a:pt x="275" y="737"/>
                        <a:pt x="275" y="737"/>
                      </a:cubicBezTo>
                      <a:cubicBezTo>
                        <a:pt x="200" y="737"/>
                        <a:pt x="137" y="675"/>
                        <a:pt x="137" y="599"/>
                      </a:cubicBezTo>
                      <a:cubicBezTo>
                        <a:pt x="137" y="530"/>
                        <a:pt x="187" y="474"/>
                        <a:pt x="251" y="463"/>
                      </a:cubicBezTo>
                      <a:cubicBezTo>
                        <a:pt x="259" y="484"/>
                        <a:pt x="279" y="499"/>
                        <a:pt x="303" y="499"/>
                      </a:cubicBezTo>
                      <a:cubicBezTo>
                        <a:pt x="333" y="499"/>
                        <a:pt x="358" y="474"/>
                        <a:pt x="358" y="443"/>
                      </a:cubicBezTo>
                      <a:cubicBezTo>
                        <a:pt x="358" y="413"/>
                        <a:pt x="333" y="389"/>
                        <a:pt x="303" y="389"/>
                      </a:cubicBezTo>
                      <a:cubicBezTo>
                        <a:pt x="278" y="389"/>
                        <a:pt x="256" y="406"/>
                        <a:pt x="250" y="430"/>
                      </a:cubicBezTo>
                      <a:cubicBezTo>
                        <a:pt x="235" y="432"/>
                        <a:pt x="220" y="436"/>
                        <a:pt x="207" y="442"/>
                      </a:cubicBezTo>
                      <a:cubicBezTo>
                        <a:pt x="198" y="422"/>
                        <a:pt x="193" y="402"/>
                        <a:pt x="193" y="380"/>
                      </a:cubicBezTo>
                      <a:cubicBezTo>
                        <a:pt x="193" y="301"/>
                        <a:pt x="257" y="236"/>
                        <a:pt x="336" y="236"/>
                      </a:cubicBezTo>
                      <a:cubicBezTo>
                        <a:pt x="415" y="236"/>
                        <a:pt x="479" y="301"/>
                        <a:pt x="479" y="380"/>
                      </a:cubicBezTo>
                      <a:cubicBezTo>
                        <a:pt x="479" y="402"/>
                        <a:pt x="474" y="422"/>
                        <a:pt x="465" y="442"/>
                      </a:cubicBezTo>
                      <a:cubicBezTo>
                        <a:pt x="459" y="440"/>
                        <a:pt x="453" y="438"/>
                        <a:pt x="445" y="438"/>
                      </a:cubicBezTo>
                      <a:cubicBezTo>
                        <a:pt x="415" y="438"/>
                        <a:pt x="390" y="463"/>
                        <a:pt x="390" y="493"/>
                      </a:cubicBezTo>
                      <a:cubicBezTo>
                        <a:pt x="390" y="524"/>
                        <a:pt x="415" y="548"/>
                        <a:pt x="445" y="548"/>
                      </a:cubicBezTo>
                      <a:cubicBezTo>
                        <a:pt x="475" y="548"/>
                        <a:pt x="501" y="524"/>
                        <a:pt x="501" y="493"/>
                      </a:cubicBezTo>
                      <a:cubicBezTo>
                        <a:pt x="501" y="482"/>
                        <a:pt x="497" y="471"/>
                        <a:pt x="491" y="463"/>
                      </a:cubicBezTo>
                      <a:cubicBezTo>
                        <a:pt x="505" y="437"/>
                        <a:pt x="512" y="409"/>
                        <a:pt x="512" y="380"/>
                      </a:cubicBezTo>
                      <a:cubicBezTo>
                        <a:pt x="512" y="326"/>
                        <a:pt x="488" y="278"/>
                        <a:pt x="450" y="245"/>
                      </a:cubicBezTo>
                      <a:cubicBezTo>
                        <a:pt x="473" y="185"/>
                        <a:pt x="531" y="144"/>
                        <a:pt x="597" y="144"/>
                      </a:cubicBezTo>
                      <a:cubicBezTo>
                        <a:pt x="665" y="144"/>
                        <a:pt x="726" y="189"/>
                        <a:pt x="746" y="254"/>
                      </a:cubicBezTo>
                      <a:cubicBezTo>
                        <a:pt x="746" y="255"/>
                        <a:pt x="746" y="256"/>
                        <a:pt x="747" y="257"/>
                      </a:cubicBezTo>
                      <a:cubicBezTo>
                        <a:pt x="748" y="261"/>
                        <a:pt x="749" y="266"/>
                        <a:pt x="750" y="270"/>
                      </a:cubicBezTo>
                      <a:cubicBezTo>
                        <a:pt x="752" y="280"/>
                        <a:pt x="753" y="291"/>
                        <a:pt x="753" y="302"/>
                      </a:cubicBezTo>
                      <a:cubicBezTo>
                        <a:pt x="753" y="307"/>
                        <a:pt x="753" y="312"/>
                        <a:pt x="752" y="317"/>
                      </a:cubicBezTo>
                      <a:cubicBezTo>
                        <a:pt x="723" y="318"/>
                        <a:pt x="700" y="342"/>
                        <a:pt x="700" y="372"/>
                      </a:cubicBezTo>
                      <a:cubicBezTo>
                        <a:pt x="700" y="402"/>
                        <a:pt x="724" y="427"/>
                        <a:pt x="755" y="427"/>
                      </a:cubicBezTo>
                      <a:cubicBezTo>
                        <a:pt x="785" y="427"/>
                        <a:pt x="809" y="402"/>
                        <a:pt x="809" y="372"/>
                      </a:cubicBezTo>
                      <a:cubicBezTo>
                        <a:pt x="809" y="353"/>
                        <a:pt x="799" y="335"/>
                        <a:pt x="784" y="325"/>
                      </a:cubicBezTo>
                      <a:cubicBezTo>
                        <a:pt x="786" y="317"/>
                        <a:pt x="786" y="309"/>
                        <a:pt x="786" y="302"/>
                      </a:cubicBezTo>
                      <a:cubicBezTo>
                        <a:pt x="786" y="289"/>
                        <a:pt x="785" y="276"/>
                        <a:pt x="783" y="265"/>
                      </a:cubicBezTo>
                      <a:cubicBezTo>
                        <a:pt x="790" y="264"/>
                        <a:pt x="797" y="265"/>
                        <a:pt x="804" y="266"/>
                      </a:cubicBezTo>
                      <a:cubicBezTo>
                        <a:pt x="841" y="269"/>
                        <a:pt x="874" y="288"/>
                        <a:pt x="897" y="317"/>
                      </a:cubicBezTo>
                      <a:cubicBezTo>
                        <a:pt x="920" y="346"/>
                        <a:pt x="930" y="382"/>
                        <a:pt x="926" y="419"/>
                      </a:cubicBezTo>
                      <a:cubicBezTo>
                        <a:pt x="925" y="436"/>
                        <a:pt x="920" y="453"/>
                        <a:pt x="912" y="468"/>
                      </a:cubicBezTo>
                      <a:cubicBezTo>
                        <a:pt x="893" y="459"/>
                        <a:pt x="872" y="455"/>
                        <a:pt x="850" y="455"/>
                      </a:cubicBezTo>
                      <a:cubicBezTo>
                        <a:pt x="774" y="455"/>
                        <a:pt x="711" y="509"/>
                        <a:pt x="697" y="582"/>
                      </a:cubicBezTo>
                      <a:cubicBezTo>
                        <a:pt x="669" y="584"/>
                        <a:pt x="647" y="608"/>
                        <a:pt x="647" y="637"/>
                      </a:cubicBezTo>
                      <a:cubicBezTo>
                        <a:pt x="647" y="667"/>
                        <a:pt x="671" y="691"/>
                        <a:pt x="701" y="691"/>
                      </a:cubicBezTo>
                      <a:cubicBezTo>
                        <a:pt x="732" y="691"/>
                        <a:pt x="756" y="667"/>
                        <a:pt x="756" y="637"/>
                      </a:cubicBezTo>
                      <a:cubicBezTo>
                        <a:pt x="756" y="616"/>
                        <a:pt x="746" y="599"/>
                        <a:pt x="729" y="589"/>
                      </a:cubicBezTo>
                      <a:cubicBezTo>
                        <a:pt x="740" y="532"/>
                        <a:pt x="790" y="488"/>
                        <a:pt x="850" y="488"/>
                      </a:cubicBezTo>
                      <a:cubicBezTo>
                        <a:pt x="919" y="488"/>
                        <a:pt x="974" y="544"/>
                        <a:pt x="974" y="612"/>
                      </a:cubicBezTo>
                      <a:cubicBezTo>
                        <a:pt x="974" y="681"/>
                        <a:pt x="919" y="736"/>
                        <a:pt x="851" y="737"/>
                      </a:cubicBezTo>
                      <a:cubicBezTo>
                        <a:pt x="761" y="737"/>
                        <a:pt x="761" y="737"/>
                        <a:pt x="761" y="737"/>
                      </a:cubicBezTo>
                      <a:cubicBezTo>
                        <a:pt x="670" y="737"/>
                        <a:pt x="597" y="811"/>
                        <a:pt x="597" y="901"/>
                      </a:cubicBezTo>
                      <a:cubicBezTo>
                        <a:pt x="597" y="919"/>
                        <a:pt x="597" y="919"/>
                        <a:pt x="597" y="919"/>
                      </a:cubicBezTo>
                      <a:cubicBezTo>
                        <a:pt x="595" y="919"/>
                        <a:pt x="595" y="919"/>
                        <a:pt x="595" y="919"/>
                      </a:cubicBezTo>
                      <a:cubicBezTo>
                        <a:pt x="595" y="1341"/>
                        <a:pt x="595" y="1341"/>
                        <a:pt x="595" y="1341"/>
                      </a:cubicBezTo>
                      <a:cubicBezTo>
                        <a:pt x="804" y="1341"/>
                        <a:pt x="804" y="1341"/>
                        <a:pt x="804" y="1341"/>
                      </a:cubicBezTo>
                      <a:cubicBezTo>
                        <a:pt x="804" y="1342"/>
                        <a:pt x="804" y="1342"/>
                        <a:pt x="804" y="1342"/>
                      </a:cubicBezTo>
                      <a:cubicBezTo>
                        <a:pt x="831" y="1342"/>
                        <a:pt x="831" y="1342"/>
                        <a:pt x="831" y="1342"/>
                      </a:cubicBezTo>
                      <a:cubicBezTo>
                        <a:pt x="962" y="1342"/>
                        <a:pt x="962" y="1342"/>
                        <a:pt x="962" y="1342"/>
                      </a:cubicBezTo>
                      <a:cubicBezTo>
                        <a:pt x="981" y="1342"/>
                        <a:pt x="981" y="1342"/>
                        <a:pt x="981" y="1342"/>
                      </a:cubicBezTo>
                      <a:cubicBezTo>
                        <a:pt x="1088" y="1342"/>
                        <a:pt x="1142" y="1288"/>
                        <a:pt x="1142" y="1180"/>
                      </a:cubicBezTo>
                      <a:cubicBezTo>
                        <a:pt x="1142" y="1042"/>
                        <a:pt x="1142" y="1042"/>
                        <a:pt x="1142" y="1042"/>
                      </a:cubicBezTo>
                      <a:cubicBezTo>
                        <a:pt x="1142" y="1031"/>
                        <a:pt x="1143" y="1022"/>
                        <a:pt x="1144" y="1015"/>
                      </a:cubicBezTo>
                      <a:cubicBezTo>
                        <a:pt x="1144" y="953"/>
                        <a:pt x="1144" y="953"/>
                        <a:pt x="1144" y="953"/>
                      </a:cubicBezTo>
                      <a:cubicBezTo>
                        <a:pt x="1144" y="953"/>
                        <a:pt x="1144" y="953"/>
                        <a:pt x="1144" y="953"/>
                      </a:cubicBezTo>
                      <a:cubicBezTo>
                        <a:pt x="1144" y="879"/>
                        <a:pt x="1144" y="879"/>
                        <a:pt x="1144" y="879"/>
                      </a:cubicBezTo>
                      <a:cubicBezTo>
                        <a:pt x="1156" y="876"/>
                        <a:pt x="1174" y="872"/>
                        <a:pt x="1189" y="869"/>
                      </a:cubicBezTo>
                      <a:cubicBezTo>
                        <a:pt x="1193" y="867"/>
                        <a:pt x="1193" y="867"/>
                        <a:pt x="1193" y="867"/>
                      </a:cubicBezTo>
                      <a:cubicBezTo>
                        <a:pt x="1235" y="858"/>
                        <a:pt x="1253" y="835"/>
                        <a:pt x="1260" y="817"/>
                      </a:cubicBezTo>
                      <a:cubicBezTo>
                        <a:pt x="1270" y="792"/>
                        <a:pt x="1266" y="763"/>
                        <a:pt x="1250" y="738"/>
                      </a:cubicBezTo>
                      <a:close/>
                      <a:moveTo>
                        <a:pt x="303" y="422"/>
                      </a:moveTo>
                      <a:cubicBezTo>
                        <a:pt x="315" y="422"/>
                        <a:pt x="325" y="431"/>
                        <a:pt x="325" y="443"/>
                      </a:cubicBezTo>
                      <a:cubicBezTo>
                        <a:pt x="325" y="455"/>
                        <a:pt x="315" y="466"/>
                        <a:pt x="303" y="466"/>
                      </a:cubicBezTo>
                      <a:cubicBezTo>
                        <a:pt x="291" y="466"/>
                        <a:pt x="281" y="455"/>
                        <a:pt x="281" y="443"/>
                      </a:cubicBezTo>
                      <a:cubicBezTo>
                        <a:pt x="281" y="431"/>
                        <a:pt x="291" y="422"/>
                        <a:pt x="303" y="422"/>
                      </a:cubicBezTo>
                      <a:close/>
                      <a:moveTo>
                        <a:pt x="445" y="515"/>
                      </a:moveTo>
                      <a:cubicBezTo>
                        <a:pt x="433" y="515"/>
                        <a:pt x="423" y="505"/>
                        <a:pt x="423" y="493"/>
                      </a:cubicBezTo>
                      <a:cubicBezTo>
                        <a:pt x="423" y="481"/>
                        <a:pt x="433" y="471"/>
                        <a:pt x="445" y="471"/>
                      </a:cubicBezTo>
                      <a:cubicBezTo>
                        <a:pt x="458" y="471"/>
                        <a:pt x="468" y="481"/>
                        <a:pt x="468" y="493"/>
                      </a:cubicBezTo>
                      <a:cubicBezTo>
                        <a:pt x="468" y="505"/>
                        <a:pt x="458" y="515"/>
                        <a:pt x="445" y="515"/>
                      </a:cubicBezTo>
                      <a:close/>
                      <a:moveTo>
                        <a:pt x="755" y="394"/>
                      </a:moveTo>
                      <a:cubicBezTo>
                        <a:pt x="743" y="394"/>
                        <a:pt x="733" y="384"/>
                        <a:pt x="733" y="372"/>
                      </a:cubicBezTo>
                      <a:cubicBezTo>
                        <a:pt x="733" y="360"/>
                        <a:pt x="743" y="350"/>
                        <a:pt x="755" y="350"/>
                      </a:cubicBezTo>
                      <a:cubicBezTo>
                        <a:pt x="767" y="350"/>
                        <a:pt x="776" y="360"/>
                        <a:pt x="776" y="372"/>
                      </a:cubicBezTo>
                      <a:cubicBezTo>
                        <a:pt x="776" y="384"/>
                        <a:pt x="767" y="394"/>
                        <a:pt x="755" y="394"/>
                      </a:cubicBezTo>
                      <a:close/>
                      <a:moveTo>
                        <a:pt x="701" y="658"/>
                      </a:moveTo>
                      <a:cubicBezTo>
                        <a:pt x="689" y="658"/>
                        <a:pt x="680" y="649"/>
                        <a:pt x="680" y="637"/>
                      </a:cubicBezTo>
                      <a:cubicBezTo>
                        <a:pt x="680" y="624"/>
                        <a:pt x="689" y="614"/>
                        <a:pt x="701" y="614"/>
                      </a:cubicBezTo>
                      <a:cubicBezTo>
                        <a:pt x="713" y="614"/>
                        <a:pt x="723" y="624"/>
                        <a:pt x="723" y="637"/>
                      </a:cubicBezTo>
                      <a:cubicBezTo>
                        <a:pt x="723" y="649"/>
                        <a:pt x="713" y="658"/>
                        <a:pt x="701" y="6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2">
                  <a:extLst>
                    <a:ext uri="{FF2B5EF4-FFF2-40B4-BE49-F238E27FC236}">
                      <a16:creationId xmlns:a16="http://schemas.microsoft.com/office/drawing/2014/main" id="{234AB261-BFEB-4DB8-B8A5-0F5CCF38DBCC}"/>
                    </a:ext>
                  </a:extLst>
                </p:cNvPr>
                <p:cNvSpPr>
                  <a:spLocks noEditPoints="1"/>
                </p:cNvSpPr>
                <p:nvPr/>
              </p:nvSpPr>
              <p:spPr bwMode="auto">
                <a:xfrm>
                  <a:off x="6487417" y="-1232935"/>
                  <a:ext cx="582612" cy="1685925"/>
                </a:xfrm>
                <a:custGeom>
                  <a:avLst/>
                  <a:gdLst>
                    <a:gd name="T0" fmla="*/ 325 w 411"/>
                    <a:gd name="T1" fmla="*/ 333 h 1191"/>
                    <a:gd name="T2" fmla="*/ 373 w 411"/>
                    <a:gd name="T3" fmla="*/ 96 h 1191"/>
                    <a:gd name="T4" fmla="*/ 393 w 411"/>
                    <a:gd name="T5" fmla="*/ 55 h 1191"/>
                    <a:gd name="T6" fmla="*/ 338 w 411"/>
                    <a:gd name="T7" fmla="*/ 0 h 1191"/>
                    <a:gd name="T8" fmla="*/ 285 w 411"/>
                    <a:gd name="T9" fmla="*/ 55 h 1191"/>
                    <a:gd name="T10" fmla="*/ 338 w 411"/>
                    <a:gd name="T11" fmla="*/ 109 h 1191"/>
                    <a:gd name="T12" fmla="*/ 343 w 411"/>
                    <a:gd name="T13" fmla="*/ 109 h 1191"/>
                    <a:gd name="T14" fmla="*/ 298 w 411"/>
                    <a:gd name="T15" fmla="*/ 314 h 1191"/>
                    <a:gd name="T16" fmla="*/ 232 w 411"/>
                    <a:gd name="T17" fmla="*/ 465 h 1191"/>
                    <a:gd name="T18" fmla="*/ 107 w 411"/>
                    <a:gd name="T19" fmla="*/ 384 h 1191"/>
                    <a:gd name="T20" fmla="*/ 54 w 411"/>
                    <a:gd name="T21" fmla="*/ 341 h 1191"/>
                    <a:gd name="T22" fmla="*/ 0 w 411"/>
                    <a:gd name="T23" fmla="*/ 397 h 1191"/>
                    <a:gd name="T24" fmla="*/ 54 w 411"/>
                    <a:gd name="T25" fmla="*/ 452 h 1191"/>
                    <a:gd name="T26" fmla="*/ 105 w 411"/>
                    <a:gd name="T27" fmla="*/ 417 h 1191"/>
                    <a:gd name="T28" fmla="*/ 231 w 411"/>
                    <a:gd name="T29" fmla="*/ 570 h 1191"/>
                    <a:gd name="T30" fmla="*/ 231 w 411"/>
                    <a:gd name="T31" fmla="*/ 1084 h 1191"/>
                    <a:gd name="T32" fmla="*/ 193 w 411"/>
                    <a:gd name="T33" fmla="*/ 1136 h 1191"/>
                    <a:gd name="T34" fmla="*/ 247 w 411"/>
                    <a:gd name="T35" fmla="*/ 1191 h 1191"/>
                    <a:gd name="T36" fmla="*/ 302 w 411"/>
                    <a:gd name="T37" fmla="*/ 1136 h 1191"/>
                    <a:gd name="T38" fmla="*/ 263 w 411"/>
                    <a:gd name="T39" fmla="*/ 1084 h 1191"/>
                    <a:gd name="T40" fmla="*/ 263 w 411"/>
                    <a:gd name="T41" fmla="*/ 489 h 1191"/>
                    <a:gd name="T42" fmla="*/ 325 w 411"/>
                    <a:gd name="T43" fmla="*/ 333 h 1191"/>
                    <a:gd name="T44" fmla="*/ 338 w 411"/>
                    <a:gd name="T45" fmla="*/ 76 h 1191"/>
                    <a:gd name="T46" fmla="*/ 317 w 411"/>
                    <a:gd name="T47" fmla="*/ 55 h 1191"/>
                    <a:gd name="T48" fmla="*/ 338 w 411"/>
                    <a:gd name="T49" fmla="*/ 33 h 1191"/>
                    <a:gd name="T50" fmla="*/ 360 w 411"/>
                    <a:gd name="T51" fmla="*/ 55 h 1191"/>
                    <a:gd name="T52" fmla="*/ 338 w 411"/>
                    <a:gd name="T53" fmla="*/ 76 h 1191"/>
                    <a:gd name="T54" fmla="*/ 54 w 411"/>
                    <a:gd name="T55" fmla="*/ 419 h 1191"/>
                    <a:gd name="T56" fmla="*/ 33 w 411"/>
                    <a:gd name="T57" fmla="*/ 397 h 1191"/>
                    <a:gd name="T58" fmla="*/ 54 w 411"/>
                    <a:gd name="T59" fmla="*/ 375 h 1191"/>
                    <a:gd name="T60" fmla="*/ 76 w 411"/>
                    <a:gd name="T61" fmla="*/ 397 h 1191"/>
                    <a:gd name="T62" fmla="*/ 54 w 411"/>
                    <a:gd name="T63" fmla="*/ 419 h 1191"/>
                    <a:gd name="T64" fmla="*/ 269 w 411"/>
                    <a:gd name="T65" fmla="*/ 1136 h 1191"/>
                    <a:gd name="T66" fmla="*/ 247 w 411"/>
                    <a:gd name="T67" fmla="*/ 1158 h 1191"/>
                    <a:gd name="T68" fmla="*/ 225 w 411"/>
                    <a:gd name="T69" fmla="*/ 1136 h 1191"/>
                    <a:gd name="T70" fmla="*/ 247 w 411"/>
                    <a:gd name="T71" fmla="*/ 1114 h 1191"/>
                    <a:gd name="T72" fmla="*/ 269 w 411"/>
                    <a:gd name="T73" fmla="*/ 1136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1" h="1191">
                      <a:moveTo>
                        <a:pt x="325" y="333"/>
                      </a:moveTo>
                      <a:cubicBezTo>
                        <a:pt x="368" y="271"/>
                        <a:pt x="411" y="208"/>
                        <a:pt x="373" y="96"/>
                      </a:cubicBezTo>
                      <a:cubicBezTo>
                        <a:pt x="385" y="86"/>
                        <a:pt x="393" y="71"/>
                        <a:pt x="393" y="55"/>
                      </a:cubicBezTo>
                      <a:cubicBezTo>
                        <a:pt x="393" y="24"/>
                        <a:pt x="369" y="0"/>
                        <a:pt x="338" y="0"/>
                      </a:cubicBezTo>
                      <a:cubicBezTo>
                        <a:pt x="309" y="0"/>
                        <a:pt x="285" y="24"/>
                        <a:pt x="285" y="55"/>
                      </a:cubicBezTo>
                      <a:cubicBezTo>
                        <a:pt x="285" y="85"/>
                        <a:pt x="309" y="109"/>
                        <a:pt x="338" y="109"/>
                      </a:cubicBezTo>
                      <a:cubicBezTo>
                        <a:pt x="341" y="109"/>
                        <a:pt x="342" y="109"/>
                        <a:pt x="343" y="109"/>
                      </a:cubicBezTo>
                      <a:cubicBezTo>
                        <a:pt x="374" y="203"/>
                        <a:pt x="338" y="255"/>
                        <a:pt x="298" y="314"/>
                      </a:cubicBezTo>
                      <a:cubicBezTo>
                        <a:pt x="268" y="357"/>
                        <a:pt x="238" y="402"/>
                        <a:pt x="232" y="465"/>
                      </a:cubicBezTo>
                      <a:cubicBezTo>
                        <a:pt x="204" y="422"/>
                        <a:pt x="159" y="392"/>
                        <a:pt x="107" y="384"/>
                      </a:cubicBezTo>
                      <a:cubicBezTo>
                        <a:pt x="101" y="359"/>
                        <a:pt x="79" y="341"/>
                        <a:pt x="54" y="341"/>
                      </a:cubicBezTo>
                      <a:cubicBezTo>
                        <a:pt x="24" y="341"/>
                        <a:pt x="0" y="366"/>
                        <a:pt x="0" y="397"/>
                      </a:cubicBezTo>
                      <a:cubicBezTo>
                        <a:pt x="0" y="427"/>
                        <a:pt x="24" y="452"/>
                        <a:pt x="54" y="452"/>
                      </a:cubicBezTo>
                      <a:cubicBezTo>
                        <a:pt x="77" y="452"/>
                        <a:pt x="97" y="437"/>
                        <a:pt x="105" y="417"/>
                      </a:cubicBezTo>
                      <a:cubicBezTo>
                        <a:pt x="176" y="430"/>
                        <a:pt x="231" y="494"/>
                        <a:pt x="231" y="570"/>
                      </a:cubicBezTo>
                      <a:cubicBezTo>
                        <a:pt x="231" y="1084"/>
                        <a:pt x="231" y="1084"/>
                        <a:pt x="231" y="1084"/>
                      </a:cubicBezTo>
                      <a:cubicBezTo>
                        <a:pt x="209" y="1091"/>
                        <a:pt x="193" y="1112"/>
                        <a:pt x="193" y="1136"/>
                      </a:cubicBezTo>
                      <a:cubicBezTo>
                        <a:pt x="193" y="1166"/>
                        <a:pt x="217" y="1191"/>
                        <a:pt x="247" y="1191"/>
                      </a:cubicBezTo>
                      <a:cubicBezTo>
                        <a:pt x="277" y="1191"/>
                        <a:pt x="302" y="1166"/>
                        <a:pt x="302" y="1136"/>
                      </a:cubicBezTo>
                      <a:cubicBezTo>
                        <a:pt x="302" y="1112"/>
                        <a:pt x="285" y="1091"/>
                        <a:pt x="263" y="1084"/>
                      </a:cubicBezTo>
                      <a:cubicBezTo>
                        <a:pt x="263" y="489"/>
                        <a:pt x="263" y="489"/>
                        <a:pt x="263" y="489"/>
                      </a:cubicBezTo>
                      <a:cubicBezTo>
                        <a:pt x="263" y="423"/>
                        <a:pt x="293" y="379"/>
                        <a:pt x="325" y="333"/>
                      </a:cubicBezTo>
                      <a:close/>
                      <a:moveTo>
                        <a:pt x="338" y="76"/>
                      </a:moveTo>
                      <a:cubicBezTo>
                        <a:pt x="326" y="76"/>
                        <a:pt x="317" y="66"/>
                        <a:pt x="317" y="55"/>
                      </a:cubicBezTo>
                      <a:cubicBezTo>
                        <a:pt x="317" y="43"/>
                        <a:pt x="326" y="33"/>
                        <a:pt x="338" y="33"/>
                      </a:cubicBezTo>
                      <a:cubicBezTo>
                        <a:pt x="351" y="33"/>
                        <a:pt x="360" y="43"/>
                        <a:pt x="360" y="55"/>
                      </a:cubicBezTo>
                      <a:cubicBezTo>
                        <a:pt x="360" y="66"/>
                        <a:pt x="351" y="76"/>
                        <a:pt x="338" y="76"/>
                      </a:cubicBezTo>
                      <a:close/>
                      <a:moveTo>
                        <a:pt x="54" y="419"/>
                      </a:moveTo>
                      <a:cubicBezTo>
                        <a:pt x="43" y="419"/>
                        <a:pt x="33" y="409"/>
                        <a:pt x="33" y="397"/>
                      </a:cubicBezTo>
                      <a:cubicBezTo>
                        <a:pt x="33" y="384"/>
                        <a:pt x="43" y="375"/>
                        <a:pt x="54" y="375"/>
                      </a:cubicBezTo>
                      <a:cubicBezTo>
                        <a:pt x="66" y="375"/>
                        <a:pt x="76" y="384"/>
                        <a:pt x="76" y="397"/>
                      </a:cubicBezTo>
                      <a:cubicBezTo>
                        <a:pt x="76" y="409"/>
                        <a:pt x="66" y="419"/>
                        <a:pt x="54" y="419"/>
                      </a:cubicBezTo>
                      <a:close/>
                      <a:moveTo>
                        <a:pt x="269" y="1136"/>
                      </a:moveTo>
                      <a:cubicBezTo>
                        <a:pt x="269" y="1148"/>
                        <a:pt x="259" y="1158"/>
                        <a:pt x="247" y="1158"/>
                      </a:cubicBezTo>
                      <a:cubicBezTo>
                        <a:pt x="235" y="1158"/>
                        <a:pt x="225" y="1148"/>
                        <a:pt x="225" y="1136"/>
                      </a:cubicBezTo>
                      <a:cubicBezTo>
                        <a:pt x="225" y="1124"/>
                        <a:pt x="235" y="1114"/>
                        <a:pt x="247" y="1114"/>
                      </a:cubicBezTo>
                      <a:cubicBezTo>
                        <a:pt x="259" y="1114"/>
                        <a:pt x="269" y="1124"/>
                        <a:pt x="269" y="1136"/>
                      </a:cubicBez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7" name="Freeform 65">
              <a:extLst>
                <a:ext uri="{FF2B5EF4-FFF2-40B4-BE49-F238E27FC236}">
                  <a16:creationId xmlns:a16="http://schemas.microsoft.com/office/drawing/2014/main" id="{E7E861B6-9217-4B58-B833-80F78F0DF7F2}"/>
                </a:ext>
              </a:extLst>
            </p:cNvPr>
            <p:cNvSpPr>
              <a:spLocks noChangeAspect="1"/>
            </p:cNvSpPr>
            <p:nvPr/>
          </p:nvSpPr>
          <p:spPr bwMode="auto">
            <a:xfrm>
              <a:off x="1766716" y="4655736"/>
              <a:ext cx="182521" cy="218109"/>
            </a:xfrm>
            <a:custGeom>
              <a:avLst/>
              <a:gdLst>
                <a:gd name="T0" fmla="*/ 412 w 518"/>
                <a:gd name="T1" fmla="*/ 0 h 619"/>
                <a:gd name="T2" fmla="*/ 0 w 518"/>
                <a:gd name="T3" fmla="*/ 361 h 619"/>
                <a:gd name="T4" fmla="*/ 180 w 518"/>
                <a:gd name="T5" fmla="*/ 361 h 619"/>
                <a:gd name="T6" fmla="*/ 103 w 518"/>
                <a:gd name="T7" fmla="*/ 619 h 619"/>
                <a:gd name="T8" fmla="*/ 518 w 518"/>
                <a:gd name="T9" fmla="*/ 258 h 619"/>
                <a:gd name="T10" fmla="*/ 336 w 518"/>
                <a:gd name="T11" fmla="*/ 258 h 619"/>
                <a:gd name="T12" fmla="*/ 412 w 518"/>
                <a:gd name="T13" fmla="*/ 0 h 619"/>
              </a:gdLst>
              <a:ahLst/>
              <a:cxnLst>
                <a:cxn ang="0">
                  <a:pos x="T0" y="T1"/>
                </a:cxn>
                <a:cxn ang="0">
                  <a:pos x="T2" y="T3"/>
                </a:cxn>
                <a:cxn ang="0">
                  <a:pos x="T4" y="T5"/>
                </a:cxn>
                <a:cxn ang="0">
                  <a:pos x="T6" y="T7"/>
                </a:cxn>
                <a:cxn ang="0">
                  <a:pos x="T8" y="T9"/>
                </a:cxn>
                <a:cxn ang="0">
                  <a:pos x="T10" y="T11"/>
                </a:cxn>
                <a:cxn ang="0">
                  <a:pos x="T12" y="T13"/>
                </a:cxn>
              </a:cxnLst>
              <a:rect l="0" t="0" r="r" b="b"/>
              <a:pathLst>
                <a:path w="518" h="619">
                  <a:moveTo>
                    <a:pt x="412" y="0"/>
                  </a:moveTo>
                  <a:lnTo>
                    <a:pt x="0" y="361"/>
                  </a:lnTo>
                  <a:lnTo>
                    <a:pt x="180" y="361"/>
                  </a:lnTo>
                  <a:lnTo>
                    <a:pt x="103" y="619"/>
                  </a:lnTo>
                  <a:lnTo>
                    <a:pt x="518" y="258"/>
                  </a:lnTo>
                  <a:lnTo>
                    <a:pt x="336" y="258"/>
                  </a:lnTo>
                  <a:lnTo>
                    <a:pt x="41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Isosceles Triangle 30">
              <a:extLst>
                <a:ext uri="{FF2B5EF4-FFF2-40B4-BE49-F238E27FC236}">
                  <a16:creationId xmlns:a16="http://schemas.microsoft.com/office/drawing/2014/main" id="{ED66B12E-8B26-4D98-85E9-8335A99FDCFD}"/>
                </a:ext>
              </a:extLst>
            </p:cNvPr>
            <p:cNvSpPr/>
            <p:nvPr/>
          </p:nvSpPr>
          <p:spPr>
            <a:xfrm>
              <a:off x="1139744" y="2822941"/>
              <a:ext cx="2121288" cy="1181363"/>
            </a:xfrm>
            <a:prstGeom prst="triangle">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2AE0F72-3E6B-4E80-A2B5-43FB252F2AA4}"/>
                </a:ext>
              </a:extLst>
            </p:cNvPr>
            <p:cNvSpPr txBox="1"/>
            <p:nvPr/>
          </p:nvSpPr>
          <p:spPr>
            <a:xfrm>
              <a:off x="1723756" y="3435553"/>
              <a:ext cx="1021433" cy="523220"/>
            </a:xfrm>
            <a:prstGeom prst="rect">
              <a:avLst/>
            </a:prstGeom>
            <a:noFill/>
          </p:spPr>
          <p:txBody>
            <a:bodyPr wrap="none" rtlCol="0">
              <a:spAutoFit/>
            </a:bodyPr>
            <a:lstStyle/>
            <a:p>
              <a:pPr algn="ctr"/>
              <a:r>
                <a:rPr lang="en-US" sz="2800" b="1" dirty="0">
                  <a:solidFill>
                    <a:schemeClr val="bg1"/>
                  </a:solidFill>
                  <a:latin typeface="Arial Black" panose="020B0A04020102020204" pitchFamily="34" charset="0"/>
                </a:rPr>
                <a:t>50%</a:t>
              </a:r>
            </a:p>
          </p:txBody>
        </p:sp>
      </p:grpSp>
      <p:sp>
        <p:nvSpPr>
          <p:cNvPr id="32" name="TextBox 31">
            <a:extLst>
              <a:ext uri="{FF2B5EF4-FFF2-40B4-BE49-F238E27FC236}">
                <a16:creationId xmlns:a16="http://schemas.microsoft.com/office/drawing/2014/main" id="{1560B233-BA47-4D75-910E-263D060852D5}"/>
              </a:ext>
            </a:extLst>
          </p:cNvPr>
          <p:cNvSpPr txBox="1"/>
          <p:nvPr/>
        </p:nvSpPr>
        <p:spPr>
          <a:xfrm>
            <a:off x="571501" y="1800269"/>
            <a:ext cx="3429000" cy="913216"/>
          </a:xfrm>
          <a:prstGeom prst="rect">
            <a:avLst/>
          </a:prstGeom>
          <a:noFill/>
        </p:spPr>
        <p:txBody>
          <a:bodyPr wrap="square" lIns="182880" rtlCol="0" anchor="ctr">
            <a:noAutofit/>
          </a:bodyPr>
          <a:lstStyle/>
          <a:p>
            <a:r>
              <a:rPr lang="en-US" b="1" dirty="0"/>
              <a:t>50% </a:t>
            </a:r>
            <a:r>
              <a:rPr lang="en-US" dirty="0"/>
              <a:t>say they have increased stress and worry </a:t>
            </a:r>
            <a:r>
              <a:rPr lang="en-US" baseline="30000" dirty="0"/>
              <a:t>(1)</a:t>
            </a:r>
          </a:p>
        </p:txBody>
      </p:sp>
      <p:sp>
        <p:nvSpPr>
          <p:cNvPr id="36" name="TextBox 35">
            <a:extLst>
              <a:ext uri="{FF2B5EF4-FFF2-40B4-BE49-F238E27FC236}">
                <a16:creationId xmlns:a16="http://schemas.microsoft.com/office/drawing/2014/main" id="{6E60B174-1A2B-4784-9F3E-AABBC6D40B36}"/>
              </a:ext>
            </a:extLst>
          </p:cNvPr>
          <p:cNvSpPr txBox="1"/>
          <p:nvPr/>
        </p:nvSpPr>
        <p:spPr>
          <a:xfrm>
            <a:off x="4381499" y="1800269"/>
            <a:ext cx="3429000" cy="913216"/>
          </a:xfrm>
          <a:prstGeom prst="rect">
            <a:avLst/>
          </a:prstGeom>
          <a:noFill/>
        </p:spPr>
        <p:txBody>
          <a:bodyPr wrap="square" lIns="182880" rtlCol="0" anchor="ctr">
            <a:noAutofit/>
          </a:bodyPr>
          <a:lstStyle/>
          <a:p>
            <a:r>
              <a:rPr lang="en-US" b="1" dirty="0"/>
              <a:t>5.2% </a:t>
            </a:r>
            <a:r>
              <a:rPr lang="en-US" dirty="0"/>
              <a:t>decrease in the global economy this year </a:t>
            </a:r>
            <a:r>
              <a:rPr lang="en-US" baseline="30000" dirty="0"/>
              <a:t>(2)</a:t>
            </a:r>
          </a:p>
        </p:txBody>
      </p:sp>
      <p:cxnSp>
        <p:nvCxnSpPr>
          <p:cNvPr id="37" name="Straight Connector 36">
            <a:extLst>
              <a:ext uri="{FF2B5EF4-FFF2-40B4-BE49-F238E27FC236}">
                <a16:creationId xmlns:a16="http://schemas.microsoft.com/office/drawing/2014/main" id="{028CE5C2-557E-4772-81CB-B310F5456FE7}"/>
              </a:ext>
            </a:extLst>
          </p:cNvPr>
          <p:cNvCxnSpPr>
            <a:cxnSpLocks/>
          </p:cNvCxnSpPr>
          <p:nvPr/>
        </p:nvCxnSpPr>
        <p:spPr>
          <a:xfrm>
            <a:off x="4381500" y="1702630"/>
            <a:ext cx="0" cy="153871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grpSp>
        <p:nvGrpSpPr>
          <p:cNvPr id="55" name="Group 54">
            <a:extLst>
              <a:ext uri="{FF2B5EF4-FFF2-40B4-BE49-F238E27FC236}">
                <a16:creationId xmlns:a16="http://schemas.microsoft.com/office/drawing/2014/main" id="{FECC162B-D38E-4E8A-A815-75862F947D21}"/>
              </a:ext>
            </a:extLst>
          </p:cNvPr>
          <p:cNvGrpSpPr/>
          <p:nvPr/>
        </p:nvGrpSpPr>
        <p:grpSpPr>
          <a:xfrm>
            <a:off x="5104818" y="3241340"/>
            <a:ext cx="2121288" cy="1530724"/>
            <a:chOff x="5104818" y="4432192"/>
            <a:chExt cx="2121288" cy="1530724"/>
          </a:xfrm>
        </p:grpSpPr>
        <p:grpSp>
          <p:nvGrpSpPr>
            <p:cNvPr id="40" name="Group 39">
              <a:extLst>
                <a:ext uri="{FF2B5EF4-FFF2-40B4-BE49-F238E27FC236}">
                  <a16:creationId xmlns:a16="http://schemas.microsoft.com/office/drawing/2014/main" id="{A6046F0E-B598-4439-A4C1-9268F50E12B9}"/>
                </a:ext>
              </a:extLst>
            </p:cNvPr>
            <p:cNvGrpSpPr/>
            <p:nvPr/>
          </p:nvGrpSpPr>
          <p:grpSpPr>
            <a:xfrm flipV="1">
              <a:off x="5104818" y="4432192"/>
              <a:ext cx="2121288" cy="1530724"/>
              <a:chOff x="1139744" y="2822941"/>
              <a:chExt cx="2121288" cy="1711954"/>
            </a:xfrm>
          </p:grpSpPr>
          <p:sp>
            <p:nvSpPr>
              <p:cNvPr id="41" name="Rectangle 40">
                <a:extLst>
                  <a:ext uri="{FF2B5EF4-FFF2-40B4-BE49-F238E27FC236}">
                    <a16:creationId xmlns:a16="http://schemas.microsoft.com/office/drawing/2014/main" id="{8406C262-1661-4C40-A732-8683F97E452C}"/>
                  </a:ext>
                </a:extLst>
              </p:cNvPr>
              <p:cNvSpPr/>
              <p:nvPr/>
            </p:nvSpPr>
            <p:spPr>
              <a:xfrm>
                <a:off x="1507104" y="3726387"/>
                <a:ext cx="1386568" cy="808508"/>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13A22A06-3BBE-45D6-96D8-B6956EDFACF4}"/>
                  </a:ext>
                </a:extLst>
              </p:cNvPr>
              <p:cNvSpPr/>
              <p:nvPr/>
            </p:nvSpPr>
            <p:spPr>
              <a:xfrm>
                <a:off x="1139744" y="2822941"/>
                <a:ext cx="2121288" cy="1181363"/>
              </a:xfrm>
              <a:prstGeom prst="triangle">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54C478DC-9346-4FE7-8105-6F631C5283F0}"/>
                </a:ext>
              </a:extLst>
            </p:cNvPr>
            <p:cNvSpPr txBox="1"/>
            <p:nvPr/>
          </p:nvSpPr>
          <p:spPr>
            <a:xfrm>
              <a:off x="5596668" y="4710325"/>
              <a:ext cx="1141659" cy="523220"/>
            </a:xfrm>
            <a:prstGeom prst="rect">
              <a:avLst/>
            </a:prstGeom>
            <a:noFill/>
          </p:spPr>
          <p:txBody>
            <a:bodyPr wrap="none" rtlCol="0">
              <a:spAutoFit/>
            </a:bodyPr>
            <a:lstStyle/>
            <a:p>
              <a:pPr algn="ctr"/>
              <a:r>
                <a:rPr lang="en-US" sz="2800" b="1" dirty="0">
                  <a:solidFill>
                    <a:schemeClr val="bg1"/>
                  </a:solidFill>
                  <a:latin typeface="Arial Black" panose="020B0A04020102020204" pitchFamily="34" charset="0"/>
                </a:rPr>
                <a:t>5.2%</a:t>
              </a:r>
            </a:p>
          </p:txBody>
        </p:sp>
      </p:grpSp>
      <p:cxnSp>
        <p:nvCxnSpPr>
          <p:cNvPr id="38" name="Straight Connector 37">
            <a:extLst>
              <a:ext uri="{FF2B5EF4-FFF2-40B4-BE49-F238E27FC236}">
                <a16:creationId xmlns:a16="http://schemas.microsoft.com/office/drawing/2014/main" id="{98001132-1E8F-47A0-9727-DB0E83E4ED3A}"/>
              </a:ext>
            </a:extLst>
          </p:cNvPr>
          <p:cNvCxnSpPr>
            <a:cxnSpLocks/>
          </p:cNvCxnSpPr>
          <p:nvPr/>
        </p:nvCxnSpPr>
        <p:spPr>
          <a:xfrm flipH="1">
            <a:off x="4381500" y="3241340"/>
            <a:ext cx="3429000" cy="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sp>
        <p:nvSpPr>
          <p:cNvPr id="56" name="TextBox 55">
            <a:extLst>
              <a:ext uri="{FF2B5EF4-FFF2-40B4-BE49-F238E27FC236}">
                <a16:creationId xmlns:a16="http://schemas.microsoft.com/office/drawing/2014/main" id="{0E565B77-0EF6-41C1-8548-FD0A936C9870}"/>
              </a:ext>
            </a:extLst>
          </p:cNvPr>
          <p:cNvSpPr txBox="1"/>
          <p:nvPr/>
        </p:nvSpPr>
        <p:spPr>
          <a:xfrm>
            <a:off x="571500" y="5791042"/>
            <a:ext cx="7095853" cy="261610"/>
          </a:xfrm>
          <a:prstGeom prst="rect">
            <a:avLst/>
          </a:prstGeom>
          <a:noFill/>
        </p:spPr>
        <p:txBody>
          <a:bodyPr wrap="none" lIns="0" rtlCol="0">
            <a:spAutoFit/>
          </a:bodyPr>
          <a:lstStyle/>
          <a:p>
            <a:r>
              <a:rPr lang="fr-FR" sz="1100" dirty="0"/>
              <a:t>1. Source: </a:t>
            </a:r>
            <a:r>
              <a:rPr lang="fr-FR" sz="1100" dirty="0">
                <a:hlinkClick r:id="rId4"/>
              </a:rPr>
              <a:t>https://philanthropyu.org/infographic-covid-19s-effect-on-social-impact-perspectives-from-the-ground/</a:t>
            </a:r>
            <a:r>
              <a:rPr lang="fr-FR" sz="1100" dirty="0"/>
              <a:t> </a:t>
            </a:r>
          </a:p>
        </p:txBody>
      </p:sp>
      <p:sp>
        <p:nvSpPr>
          <p:cNvPr id="58" name="TextBox 57">
            <a:extLst>
              <a:ext uri="{FF2B5EF4-FFF2-40B4-BE49-F238E27FC236}">
                <a16:creationId xmlns:a16="http://schemas.microsoft.com/office/drawing/2014/main" id="{4304547A-D0A4-4CA9-AF9D-4EE4DE3B30B6}"/>
              </a:ext>
            </a:extLst>
          </p:cNvPr>
          <p:cNvSpPr txBox="1"/>
          <p:nvPr/>
        </p:nvSpPr>
        <p:spPr>
          <a:xfrm>
            <a:off x="571500" y="6122992"/>
            <a:ext cx="9368911" cy="261610"/>
          </a:xfrm>
          <a:prstGeom prst="rect">
            <a:avLst/>
          </a:prstGeom>
          <a:noFill/>
        </p:spPr>
        <p:txBody>
          <a:bodyPr wrap="none" lIns="0" rtlCol="0">
            <a:spAutoFit/>
          </a:bodyPr>
          <a:lstStyle/>
          <a:p>
            <a:r>
              <a:rPr lang="fr-FR" sz="1100" dirty="0"/>
              <a:t>2. Source: </a:t>
            </a:r>
            <a:r>
              <a:rPr lang="fr-FR" sz="1100" dirty="0">
                <a:hlinkClick r:id="rId5"/>
              </a:rPr>
              <a:t>https://www.worldbank.org/en/news/press-release/2020/06/08/covid-19-to-plunge-global-economy-into-worst-recession-since-world-war-ii</a:t>
            </a:r>
            <a:r>
              <a:rPr lang="fr-FR" sz="1100" dirty="0"/>
              <a:t> </a:t>
            </a:r>
          </a:p>
        </p:txBody>
      </p:sp>
      <p:sp>
        <p:nvSpPr>
          <p:cNvPr id="59" name="TextBox 58">
            <a:extLst>
              <a:ext uri="{FF2B5EF4-FFF2-40B4-BE49-F238E27FC236}">
                <a16:creationId xmlns:a16="http://schemas.microsoft.com/office/drawing/2014/main" id="{FD35B48B-B870-4A7A-A928-9AE667F0929C}"/>
              </a:ext>
            </a:extLst>
          </p:cNvPr>
          <p:cNvSpPr txBox="1"/>
          <p:nvPr/>
        </p:nvSpPr>
        <p:spPr>
          <a:xfrm>
            <a:off x="571500" y="6411351"/>
            <a:ext cx="9368911" cy="261610"/>
          </a:xfrm>
          <a:prstGeom prst="rect">
            <a:avLst/>
          </a:prstGeom>
          <a:noFill/>
        </p:spPr>
        <p:txBody>
          <a:bodyPr wrap="none" lIns="0" rtlCol="0">
            <a:spAutoFit/>
          </a:bodyPr>
          <a:lstStyle/>
          <a:p>
            <a:r>
              <a:rPr lang="fr-FR" sz="1100" dirty="0"/>
              <a:t>3. Source: </a:t>
            </a:r>
            <a:r>
              <a:rPr lang="fr-FR" sz="1100" dirty="0">
                <a:hlinkClick r:id="rId6"/>
              </a:rPr>
              <a:t>https://www.mckinsey.com/business-functions/marketing-and-sales/our-insights/adapting-customer-experience-in-the-time-of-coronavirus</a:t>
            </a:r>
            <a:r>
              <a:rPr lang="fr-FR" sz="1100" dirty="0"/>
              <a:t> </a:t>
            </a:r>
          </a:p>
        </p:txBody>
      </p:sp>
      <p:sp>
        <p:nvSpPr>
          <p:cNvPr id="60" name="TextBox 59">
            <a:extLst>
              <a:ext uri="{FF2B5EF4-FFF2-40B4-BE49-F238E27FC236}">
                <a16:creationId xmlns:a16="http://schemas.microsoft.com/office/drawing/2014/main" id="{60FEACA4-A683-41F4-8EC5-DBE11907ABD9}"/>
              </a:ext>
            </a:extLst>
          </p:cNvPr>
          <p:cNvSpPr txBox="1"/>
          <p:nvPr/>
        </p:nvSpPr>
        <p:spPr>
          <a:xfrm>
            <a:off x="8191497" y="1497428"/>
            <a:ext cx="3429000" cy="4238817"/>
          </a:xfrm>
          <a:prstGeom prst="rect">
            <a:avLst/>
          </a:prstGeom>
          <a:solidFill>
            <a:srgbClr val="00BCD0"/>
          </a:solidFill>
        </p:spPr>
        <p:txBody>
          <a:bodyPr wrap="square" lIns="182880" tIns="274320" rtlCol="0" anchor="t">
            <a:noAutofit/>
          </a:bodyPr>
          <a:lstStyle/>
          <a:p>
            <a:r>
              <a:rPr lang="en-US" sz="2400" b="1" dirty="0">
                <a:solidFill>
                  <a:schemeClr val="bg1"/>
                </a:solidFill>
              </a:rPr>
              <a:t>Your Customers Expect </a:t>
            </a:r>
            <a:r>
              <a:rPr lang="en-US" baseline="30000" dirty="0">
                <a:solidFill>
                  <a:schemeClr val="bg1"/>
                </a:solidFill>
              </a:rPr>
              <a:t>(3)</a:t>
            </a:r>
            <a:endParaRPr lang="en-US" sz="2400" b="1" dirty="0">
              <a:solidFill>
                <a:schemeClr val="bg1"/>
              </a:solidFill>
            </a:endParaRPr>
          </a:p>
        </p:txBody>
      </p:sp>
      <p:grpSp>
        <p:nvGrpSpPr>
          <p:cNvPr id="68" name="Group 67">
            <a:extLst>
              <a:ext uri="{FF2B5EF4-FFF2-40B4-BE49-F238E27FC236}">
                <a16:creationId xmlns:a16="http://schemas.microsoft.com/office/drawing/2014/main" id="{5F74AA59-986A-47B8-820E-06711D523DA4}"/>
              </a:ext>
            </a:extLst>
          </p:cNvPr>
          <p:cNvGrpSpPr/>
          <p:nvPr/>
        </p:nvGrpSpPr>
        <p:grpSpPr>
          <a:xfrm>
            <a:off x="8378397" y="2812156"/>
            <a:ext cx="3074132" cy="1265698"/>
            <a:chOff x="8378397" y="2812156"/>
            <a:chExt cx="3074132" cy="1265698"/>
          </a:xfrm>
        </p:grpSpPr>
        <p:sp>
          <p:nvSpPr>
            <p:cNvPr id="61" name="TextBox 60">
              <a:extLst>
                <a:ext uri="{FF2B5EF4-FFF2-40B4-BE49-F238E27FC236}">
                  <a16:creationId xmlns:a16="http://schemas.microsoft.com/office/drawing/2014/main" id="{00EA96DD-4E2E-4D6C-BECB-9D23D867D878}"/>
                </a:ext>
              </a:extLst>
            </p:cNvPr>
            <p:cNvSpPr txBox="1"/>
            <p:nvPr/>
          </p:nvSpPr>
          <p:spPr>
            <a:xfrm>
              <a:off x="8378397" y="2812156"/>
              <a:ext cx="3074132" cy="1265698"/>
            </a:xfrm>
            <a:prstGeom prst="rect">
              <a:avLst/>
            </a:prstGeom>
            <a:solidFill>
              <a:schemeClr val="bg1"/>
            </a:solidFill>
          </p:spPr>
          <p:txBody>
            <a:bodyPr wrap="square" lIns="182880" rtlCol="0" anchor="ctr">
              <a:noAutofit/>
            </a:bodyPr>
            <a:lstStyle/>
            <a:p>
              <a:r>
                <a:rPr lang="en-US" b="1" dirty="0"/>
                <a:t>Focus on care </a:t>
              </a:r>
              <a:br>
                <a:rPr lang="en-US" b="1" dirty="0"/>
              </a:br>
              <a:r>
                <a:rPr lang="en-US" b="1" dirty="0"/>
                <a:t>and concern</a:t>
              </a:r>
            </a:p>
          </p:txBody>
        </p:sp>
        <p:pic>
          <p:nvPicPr>
            <p:cNvPr id="64" name="Picture 63">
              <a:extLst>
                <a:ext uri="{FF2B5EF4-FFF2-40B4-BE49-F238E27FC236}">
                  <a16:creationId xmlns:a16="http://schemas.microsoft.com/office/drawing/2014/main" id="{6AE60B7C-3A3F-4BD3-990D-0CFB3AC304FA}"/>
                </a:ext>
              </a:extLst>
            </p:cNvPr>
            <p:cNvPicPr>
              <a:picLocks noChangeAspect="1"/>
            </p:cNvPicPr>
            <p:nvPr/>
          </p:nvPicPr>
          <p:blipFill>
            <a:blip r:embed="rId7"/>
            <a:stretch>
              <a:fillRect/>
            </a:stretch>
          </p:blipFill>
          <p:spPr>
            <a:xfrm>
              <a:off x="10436377" y="3090440"/>
              <a:ext cx="691677" cy="691454"/>
            </a:xfrm>
            <a:prstGeom prst="rect">
              <a:avLst/>
            </a:prstGeom>
          </p:spPr>
        </p:pic>
      </p:grpSp>
      <p:grpSp>
        <p:nvGrpSpPr>
          <p:cNvPr id="69" name="Group 68">
            <a:extLst>
              <a:ext uri="{FF2B5EF4-FFF2-40B4-BE49-F238E27FC236}">
                <a16:creationId xmlns:a16="http://schemas.microsoft.com/office/drawing/2014/main" id="{7FFA14DA-84B4-4855-A9C5-E2E129A6D198}"/>
              </a:ext>
            </a:extLst>
          </p:cNvPr>
          <p:cNvGrpSpPr/>
          <p:nvPr/>
        </p:nvGrpSpPr>
        <p:grpSpPr>
          <a:xfrm>
            <a:off x="8378397" y="4290150"/>
            <a:ext cx="3074132" cy="1265698"/>
            <a:chOff x="8378397" y="4290150"/>
            <a:chExt cx="3074132" cy="1265698"/>
          </a:xfrm>
        </p:grpSpPr>
        <p:sp>
          <p:nvSpPr>
            <p:cNvPr id="62" name="TextBox 61">
              <a:extLst>
                <a:ext uri="{FF2B5EF4-FFF2-40B4-BE49-F238E27FC236}">
                  <a16:creationId xmlns:a16="http://schemas.microsoft.com/office/drawing/2014/main" id="{B8E340EB-FF99-4E8D-81E5-4F5E4B5F3471}"/>
                </a:ext>
              </a:extLst>
            </p:cNvPr>
            <p:cNvSpPr txBox="1"/>
            <p:nvPr/>
          </p:nvSpPr>
          <p:spPr>
            <a:xfrm>
              <a:off x="8378397" y="4290150"/>
              <a:ext cx="3074132" cy="1265698"/>
            </a:xfrm>
            <a:prstGeom prst="rect">
              <a:avLst/>
            </a:prstGeom>
            <a:solidFill>
              <a:schemeClr val="bg1"/>
            </a:solidFill>
          </p:spPr>
          <p:txBody>
            <a:bodyPr wrap="square" lIns="182880" rtlCol="0" anchor="ctr">
              <a:noAutofit/>
            </a:bodyPr>
            <a:lstStyle/>
            <a:p>
              <a:r>
                <a:rPr lang="en-US" b="1" dirty="0"/>
                <a:t>Reach out with </a:t>
              </a:r>
              <a:br>
                <a:rPr lang="en-US" b="1" dirty="0"/>
              </a:br>
              <a:r>
                <a:rPr lang="en-US" b="1" dirty="0"/>
                <a:t>support, not </a:t>
              </a:r>
              <a:br>
                <a:rPr lang="en-US" b="1" dirty="0"/>
              </a:br>
              <a:r>
                <a:rPr lang="en-US" b="1" dirty="0"/>
                <a:t>marketing</a:t>
              </a:r>
            </a:p>
          </p:txBody>
        </p:sp>
        <p:grpSp>
          <p:nvGrpSpPr>
            <p:cNvPr id="67" name="Group 66">
              <a:extLst>
                <a:ext uri="{FF2B5EF4-FFF2-40B4-BE49-F238E27FC236}">
                  <a16:creationId xmlns:a16="http://schemas.microsoft.com/office/drawing/2014/main" id="{57AC66F4-85BF-4D9F-A265-E865222A45C3}"/>
                </a:ext>
              </a:extLst>
            </p:cNvPr>
            <p:cNvGrpSpPr/>
            <p:nvPr/>
          </p:nvGrpSpPr>
          <p:grpSpPr>
            <a:xfrm>
              <a:off x="10464102" y="4503234"/>
              <a:ext cx="817674" cy="817674"/>
              <a:chOff x="10378246" y="4417378"/>
              <a:chExt cx="989386" cy="989386"/>
            </a:xfrm>
          </p:grpSpPr>
          <p:pic>
            <p:nvPicPr>
              <p:cNvPr id="65" name="Graphic 64">
                <a:extLst>
                  <a:ext uri="{FF2B5EF4-FFF2-40B4-BE49-F238E27FC236}">
                    <a16:creationId xmlns:a16="http://schemas.microsoft.com/office/drawing/2014/main" id="{8ED9A87F-C6C7-412F-B2E9-B6B244E34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26337" y="4621574"/>
                <a:ext cx="646054" cy="580995"/>
              </a:xfrm>
              <a:prstGeom prst="rect">
                <a:avLst/>
              </a:prstGeom>
            </p:spPr>
          </p:pic>
          <p:sp>
            <p:nvSpPr>
              <p:cNvPr id="66" name="&quot;Not Allowed&quot; Symbol 65">
                <a:extLst>
                  <a:ext uri="{FF2B5EF4-FFF2-40B4-BE49-F238E27FC236}">
                    <a16:creationId xmlns:a16="http://schemas.microsoft.com/office/drawing/2014/main" id="{CD5BE346-7F7C-497E-8D76-91E7E499761B}"/>
                  </a:ext>
                </a:extLst>
              </p:cNvPr>
              <p:cNvSpPr/>
              <p:nvPr/>
            </p:nvSpPr>
            <p:spPr>
              <a:xfrm>
                <a:off x="10378246" y="4417378"/>
                <a:ext cx="989386" cy="989386"/>
              </a:xfrm>
              <a:prstGeom prst="noSmoking">
                <a:avLst>
                  <a:gd name="adj" fmla="val 10293"/>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109356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2000"/>
                            </p:stCondLst>
                            <p:childTnLst>
                              <p:par>
                                <p:cTn id="13" presetID="22" presetClass="entr" presetSubtype="8" fill="hold" grpId="0" nodeType="afterEffect">
                                  <p:stCondLst>
                                    <p:cond delay="75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3250"/>
                            </p:stCondLst>
                            <p:childTnLst>
                              <p:par>
                                <p:cTn id="17" presetID="22" presetClass="entr" presetSubtype="4" fill="hold" nodeType="after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8"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4250"/>
                            </p:stCondLst>
                            <p:childTnLst>
                              <p:par>
                                <p:cTn id="24" presetID="22" presetClass="entr" presetSubtype="4" fill="hold" nodeType="afterEffect">
                                  <p:stCondLst>
                                    <p:cond delay="75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childTnLst>
                          </p:cTn>
                        </p:par>
                        <p:par>
                          <p:cTn id="27" fill="hold">
                            <p:stCondLst>
                              <p:cond delay="5500"/>
                            </p:stCondLst>
                            <p:childTnLst>
                              <p:par>
                                <p:cTn id="28" presetID="10" presetClass="entr" presetSubtype="0" fill="hold" grpId="0" nodeType="afterEffect">
                                  <p:stCondLst>
                                    <p:cond delay="5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6500"/>
                            </p:stCondLst>
                            <p:childTnLst>
                              <p:par>
                                <p:cTn id="32" presetID="10" presetClass="entr" presetSubtype="0" fill="hold" grpId="0" nodeType="afterEffect">
                                  <p:stCondLst>
                                    <p:cond delay="125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par>
                          <p:cTn id="35" fill="hold">
                            <p:stCondLst>
                              <p:cond delay="8250"/>
                            </p:stCondLst>
                            <p:childTnLst>
                              <p:par>
                                <p:cTn id="36" presetID="22" presetClass="entr" presetSubtype="4" fill="hold" nodeType="afterEffect">
                                  <p:stCondLst>
                                    <p:cond delay="50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par>
                                <p:cTn id="39" presetID="22" presetClass="entr" presetSubtype="8"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9250"/>
                            </p:stCondLst>
                            <p:childTnLst>
                              <p:par>
                                <p:cTn id="43" presetID="22" presetClass="entr" presetSubtype="1" fill="hold" nodeType="afterEffect">
                                  <p:stCondLst>
                                    <p:cond delay="500"/>
                                  </p:stCondLst>
                                  <p:childTnLst>
                                    <p:set>
                                      <p:cBhvr>
                                        <p:cTn id="44" dur="1" fill="hold">
                                          <p:stCondLst>
                                            <p:cond delay="0"/>
                                          </p:stCondLst>
                                        </p:cTn>
                                        <p:tgtEl>
                                          <p:spTgt spid="55"/>
                                        </p:tgtEl>
                                        <p:attrNameLst>
                                          <p:attrName>style.visibility</p:attrName>
                                        </p:attrNameLst>
                                      </p:cBhvr>
                                      <p:to>
                                        <p:strVal val="visible"/>
                                      </p:to>
                                    </p:set>
                                    <p:animEffect transition="in" filter="wipe(up)">
                                      <p:cBhvr>
                                        <p:cTn id="45" dur="500"/>
                                        <p:tgtEl>
                                          <p:spTgt spid="55"/>
                                        </p:tgtEl>
                                      </p:cBhvr>
                                    </p:animEffect>
                                  </p:childTnLst>
                                </p:cTn>
                              </p:par>
                            </p:childTnLst>
                          </p:cTn>
                        </p:par>
                        <p:par>
                          <p:cTn id="46" fill="hold">
                            <p:stCondLst>
                              <p:cond delay="10250"/>
                            </p:stCondLst>
                            <p:childTnLst>
                              <p:par>
                                <p:cTn id="47" presetID="22" presetClass="entr" presetSubtype="4" fill="hold" grpId="0" nodeType="afterEffect">
                                  <p:stCondLst>
                                    <p:cond delay="1500"/>
                                  </p:stCondLst>
                                  <p:childTnLst>
                                    <p:set>
                                      <p:cBhvr>
                                        <p:cTn id="48" dur="1" fill="hold">
                                          <p:stCondLst>
                                            <p:cond delay="0"/>
                                          </p:stCondLst>
                                        </p:cTn>
                                        <p:tgtEl>
                                          <p:spTgt spid="60"/>
                                        </p:tgtEl>
                                        <p:attrNameLst>
                                          <p:attrName>style.visibility</p:attrName>
                                        </p:attrNameLst>
                                      </p:cBhvr>
                                      <p:to>
                                        <p:strVal val="visible"/>
                                      </p:to>
                                    </p:set>
                                    <p:animEffect transition="in" filter="wipe(down)">
                                      <p:cBhvr>
                                        <p:cTn id="49" dur="750"/>
                                        <p:tgtEl>
                                          <p:spTgt spid="60"/>
                                        </p:tgtEl>
                                      </p:cBhvr>
                                    </p:animEffect>
                                  </p:childTnLst>
                                </p:cTn>
                              </p:par>
                            </p:childTnLst>
                          </p:cTn>
                        </p:par>
                        <p:par>
                          <p:cTn id="50" fill="hold">
                            <p:stCondLst>
                              <p:cond delay="12500"/>
                            </p:stCondLst>
                            <p:childTnLst>
                              <p:par>
                                <p:cTn id="51" presetID="10" presetClass="entr" presetSubtype="0" fill="hold" nodeType="afterEffect">
                                  <p:stCondLst>
                                    <p:cond delay="50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childTnLst>
                          </p:cTn>
                        </p:par>
                        <p:par>
                          <p:cTn id="54" fill="hold">
                            <p:stCondLst>
                              <p:cond delay="13500"/>
                            </p:stCondLst>
                            <p:childTnLst>
                              <p:par>
                                <p:cTn id="55" presetID="10" presetClass="entr" presetSubtype="0" fill="hold" nodeType="afterEffect">
                                  <p:stCondLst>
                                    <p:cond delay="100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childTnLst>
                          </p:cTn>
                        </p:par>
                        <p:par>
                          <p:cTn id="58" fill="hold">
                            <p:stCondLst>
                              <p:cond delay="15000"/>
                            </p:stCondLst>
                            <p:childTnLst>
                              <p:par>
                                <p:cTn id="59" presetID="10" presetClass="entr" presetSubtype="0" fill="hold" grpId="0" nodeType="afterEffect">
                                  <p:stCondLst>
                                    <p:cond delay="75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childTnLst>
                          </p:cTn>
                        </p:par>
                        <p:par>
                          <p:cTn id="62" fill="hold">
                            <p:stCondLst>
                              <p:cond delay="16250"/>
                            </p:stCondLst>
                            <p:childTnLst>
                              <p:par>
                                <p:cTn id="63" presetID="10"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childTnLst>
                          </p:cTn>
                        </p:par>
                        <p:par>
                          <p:cTn id="66" fill="hold">
                            <p:stCondLst>
                              <p:cond delay="16750"/>
                            </p:stCondLst>
                            <p:childTnLst>
                              <p:par>
                                <p:cTn id="67" presetID="10" presetClass="entr" presetSubtype="0" fill="hold" grpId="0" nodeType="after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32" grpId="0"/>
      <p:bldP spid="36" grpId="0"/>
      <p:bldP spid="56" grpId="0"/>
      <p:bldP spid="58" grpId="0"/>
      <p:bldP spid="59" grpId="0"/>
      <p:bldP spid="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A204-385D-4ACF-AFB6-FA1D5423820D}"/>
              </a:ext>
            </a:extLst>
          </p:cNvPr>
          <p:cNvSpPr>
            <a:spLocks noGrp="1"/>
          </p:cNvSpPr>
          <p:nvPr>
            <p:ph type="title"/>
          </p:nvPr>
        </p:nvSpPr>
        <p:spPr/>
        <p:txBody>
          <a:bodyPr/>
          <a:lstStyle/>
          <a:p>
            <a:r>
              <a:rPr lang="en-US" dirty="0"/>
              <a:t>Solution</a:t>
            </a:r>
          </a:p>
        </p:txBody>
      </p:sp>
      <p:sp>
        <p:nvSpPr>
          <p:cNvPr id="4" name="Rectangle 3">
            <a:extLst>
              <a:ext uri="{FF2B5EF4-FFF2-40B4-BE49-F238E27FC236}">
                <a16:creationId xmlns:a16="http://schemas.microsoft.com/office/drawing/2014/main" id="{A1D3DF6F-3894-42DB-B842-76C1DEFB0811}"/>
              </a:ext>
            </a:extLst>
          </p:cNvPr>
          <p:cNvSpPr/>
          <p:nvPr/>
        </p:nvSpPr>
        <p:spPr>
          <a:xfrm>
            <a:off x="2335193" y="1714499"/>
            <a:ext cx="7521614" cy="4267201"/>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Video Placeholder</a:t>
            </a:r>
          </a:p>
        </p:txBody>
      </p:sp>
    </p:spTree>
    <p:extLst>
      <p:ext uri="{BB962C8B-B14F-4D97-AF65-F5344CB8AC3E}">
        <p14:creationId xmlns:p14="http://schemas.microsoft.com/office/powerpoint/2010/main" val="254480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33B68FF-4A67-4A5B-95B7-4894C511916B}"/>
              </a:ext>
            </a:extLst>
          </p:cNvPr>
          <p:cNvCxnSpPr>
            <a:stCxn id="2" idx="2"/>
          </p:cNvCxnSpPr>
          <p:nvPr/>
        </p:nvCxnSpPr>
        <p:spPr>
          <a:xfrm>
            <a:off x="6096000" y="1714499"/>
            <a:ext cx="0" cy="4501106"/>
          </a:xfrm>
          <a:prstGeom prst="line">
            <a:avLst/>
          </a:prstGeom>
          <a:ln w="28575" cap="sq">
            <a:solidFill>
              <a:srgbClr val="AE38A6"/>
            </a:solidFill>
          </a:ln>
        </p:spPr>
        <p:style>
          <a:lnRef idx="1">
            <a:schemeClr val="accent1"/>
          </a:lnRef>
          <a:fillRef idx="0">
            <a:schemeClr val="accent1"/>
          </a:fillRef>
          <a:effectRef idx="0">
            <a:schemeClr val="accent1"/>
          </a:effectRef>
          <a:fontRef idx="minor">
            <a:schemeClr val="lt1"/>
          </a:fontRef>
        </p:style>
      </p:cxnSp>
      <p:grpSp>
        <p:nvGrpSpPr>
          <p:cNvPr id="104" name="Group 103">
            <a:extLst>
              <a:ext uri="{FF2B5EF4-FFF2-40B4-BE49-F238E27FC236}">
                <a16:creationId xmlns:a16="http://schemas.microsoft.com/office/drawing/2014/main" id="{B99329D1-2CE5-4CFB-8E90-7AF640303322}"/>
              </a:ext>
            </a:extLst>
          </p:cNvPr>
          <p:cNvGrpSpPr/>
          <p:nvPr/>
        </p:nvGrpSpPr>
        <p:grpSpPr>
          <a:xfrm>
            <a:off x="571500" y="1922969"/>
            <a:ext cx="4718130" cy="2562650"/>
            <a:chOff x="571500" y="1922969"/>
            <a:chExt cx="4718130" cy="2562650"/>
          </a:xfrm>
        </p:grpSpPr>
        <p:sp>
          <p:nvSpPr>
            <p:cNvPr id="6" name="Rectangle 5">
              <a:extLst>
                <a:ext uri="{FF2B5EF4-FFF2-40B4-BE49-F238E27FC236}">
                  <a16:creationId xmlns:a16="http://schemas.microsoft.com/office/drawing/2014/main" id="{8AB75F64-F213-4628-AC91-4B13A07C2D12}"/>
                </a:ext>
              </a:extLst>
            </p:cNvPr>
            <p:cNvSpPr/>
            <p:nvPr/>
          </p:nvSpPr>
          <p:spPr>
            <a:xfrm>
              <a:off x="571500" y="1922969"/>
              <a:ext cx="4718130" cy="2562650"/>
            </a:xfrm>
            <a:prstGeom prst="rect">
              <a:avLst/>
            </a:prstGeom>
            <a:solidFill>
              <a:srgbClr val="05206F"/>
            </a:solidFill>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sz="1600" b="1" dirty="0"/>
                <a:t>Web App</a:t>
              </a:r>
            </a:p>
          </p:txBody>
        </p:sp>
        <p:sp>
          <p:nvSpPr>
            <p:cNvPr id="53" name="Freeform 17">
              <a:extLst>
                <a:ext uri="{FF2B5EF4-FFF2-40B4-BE49-F238E27FC236}">
                  <a16:creationId xmlns:a16="http://schemas.microsoft.com/office/drawing/2014/main" id="{37EA41FB-94C4-4D84-98BD-6DE07D2A6056}"/>
                </a:ext>
              </a:extLst>
            </p:cNvPr>
            <p:cNvSpPr>
              <a:spLocks noChangeAspect="1" noEditPoints="1"/>
            </p:cNvSpPr>
            <p:nvPr/>
          </p:nvSpPr>
          <p:spPr bwMode="auto">
            <a:xfrm>
              <a:off x="1960981" y="2093518"/>
              <a:ext cx="387408" cy="291651"/>
            </a:xfrm>
            <a:custGeom>
              <a:avLst/>
              <a:gdLst>
                <a:gd name="T0" fmla="*/ 0 w 619"/>
                <a:gd name="T1" fmla="*/ 0 h 466"/>
                <a:gd name="T2" fmla="*/ 0 w 619"/>
                <a:gd name="T3" fmla="*/ 466 h 466"/>
                <a:gd name="T4" fmla="*/ 619 w 619"/>
                <a:gd name="T5" fmla="*/ 466 h 466"/>
                <a:gd name="T6" fmla="*/ 619 w 619"/>
                <a:gd name="T7" fmla="*/ 0 h 466"/>
                <a:gd name="T8" fmla="*/ 0 w 619"/>
                <a:gd name="T9" fmla="*/ 0 h 466"/>
                <a:gd name="T10" fmla="*/ 569 w 619"/>
                <a:gd name="T11" fmla="*/ 416 h 466"/>
                <a:gd name="T12" fmla="*/ 52 w 619"/>
                <a:gd name="T13" fmla="*/ 416 h 466"/>
                <a:gd name="T14" fmla="*/ 52 w 619"/>
                <a:gd name="T15" fmla="*/ 156 h 466"/>
                <a:gd name="T16" fmla="*/ 569 w 619"/>
                <a:gd name="T17" fmla="*/ 156 h 466"/>
                <a:gd name="T18" fmla="*/ 569 w 619"/>
                <a:gd name="T19" fmla="*/ 416 h 466"/>
                <a:gd name="T20" fmla="*/ 311 w 619"/>
                <a:gd name="T21" fmla="*/ 104 h 466"/>
                <a:gd name="T22" fmla="*/ 334 w 619"/>
                <a:gd name="T23" fmla="*/ 53 h 466"/>
                <a:gd name="T24" fmla="*/ 361 w 619"/>
                <a:gd name="T25" fmla="*/ 104 h 466"/>
                <a:gd name="T26" fmla="*/ 311 w 619"/>
                <a:gd name="T27" fmla="*/ 104 h 466"/>
                <a:gd name="T28" fmla="*/ 413 w 619"/>
                <a:gd name="T29" fmla="*/ 104 h 466"/>
                <a:gd name="T30" fmla="*/ 440 w 619"/>
                <a:gd name="T31" fmla="*/ 53 h 466"/>
                <a:gd name="T32" fmla="*/ 464 w 619"/>
                <a:gd name="T33" fmla="*/ 104 h 466"/>
                <a:gd name="T34" fmla="*/ 413 w 619"/>
                <a:gd name="T35" fmla="*/ 104 h 466"/>
                <a:gd name="T36" fmla="*/ 516 w 619"/>
                <a:gd name="T37" fmla="*/ 104 h 466"/>
                <a:gd name="T38" fmla="*/ 543 w 619"/>
                <a:gd name="T39" fmla="*/ 53 h 466"/>
                <a:gd name="T40" fmla="*/ 569 w 619"/>
                <a:gd name="T41" fmla="*/ 104 h 466"/>
                <a:gd name="T42" fmla="*/ 516 w 619"/>
                <a:gd name="T43" fmla="*/ 10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9" h="466">
                  <a:moveTo>
                    <a:pt x="0" y="0"/>
                  </a:moveTo>
                  <a:lnTo>
                    <a:pt x="0" y="466"/>
                  </a:lnTo>
                  <a:lnTo>
                    <a:pt x="619" y="466"/>
                  </a:lnTo>
                  <a:lnTo>
                    <a:pt x="619" y="0"/>
                  </a:lnTo>
                  <a:lnTo>
                    <a:pt x="0" y="0"/>
                  </a:lnTo>
                  <a:close/>
                  <a:moveTo>
                    <a:pt x="569" y="416"/>
                  </a:moveTo>
                  <a:lnTo>
                    <a:pt x="52" y="416"/>
                  </a:lnTo>
                  <a:lnTo>
                    <a:pt x="52" y="156"/>
                  </a:lnTo>
                  <a:lnTo>
                    <a:pt x="569" y="156"/>
                  </a:lnTo>
                  <a:lnTo>
                    <a:pt x="569" y="416"/>
                  </a:lnTo>
                  <a:close/>
                  <a:moveTo>
                    <a:pt x="311" y="104"/>
                  </a:moveTo>
                  <a:lnTo>
                    <a:pt x="334" y="53"/>
                  </a:lnTo>
                  <a:lnTo>
                    <a:pt x="361" y="104"/>
                  </a:lnTo>
                  <a:lnTo>
                    <a:pt x="311" y="104"/>
                  </a:lnTo>
                  <a:close/>
                  <a:moveTo>
                    <a:pt x="413" y="104"/>
                  </a:moveTo>
                  <a:lnTo>
                    <a:pt x="440" y="53"/>
                  </a:lnTo>
                  <a:lnTo>
                    <a:pt x="464" y="104"/>
                  </a:lnTo>
                  <a:lnTo>
                    <a:pt x="413" y="104"/>
                  </a:lnTo>
                  <a:close/>
                  <a:moveTo>
                    <a:pt x="516" y="104"/>
                  </a:moveTo>
                  <a:lnTo>
                    <a:pt x="543" y="53"/>
                  </a:lnTo>
                  <a:lnTo>
                    <a:pt x="569" y="104"/>
                  </a:lnTo>
                  <a:lnTo>
                    <a:pt x="516" y="1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106" name="Group 105">
            <a:extLst>
              <a:ext uri="{FF2B5EF4-FFF2-40B4-BE49-F238E27FC236}">
                <a16:creationId xmlns:a16="http://schemas.microsoft.com/office/drawing/2014/main" id="{A4498343-CE31-4BF2-8632-CF2D51B1FE70}"/>
              </a:ext>
            </a:extLst>
          </p:cNvPr>
          <p:cNvGrpSpPr/>
          <p:nvPr/>
        </p:nvGrpSpPr>
        <p:grpSpPr>
          <a:xfrm>
            <a:off x="957675" y="2530027"/>
            <a:ext cx="3945781" cy="1797945"/>
            <a:chOff x="957675" y="2530027"/>
            <a:chExt cx="3945781" cy="1797945"/>
          </a:xfrm>
        </p:grpSpPr>
        <p:sp>
          <p:nvSpPr>
            <p:cNvPr id="9" name="Rectangle 8">
              <a:extLst>
                <a:ext uri="{FF2B5EF4-FFF2-40B4-BE49-F238E27FC236}">
                  <a16:creationId xmlns:a16="http://schemas.microsoft.com/office/drawing/2014/main" id="{5D4474DD-8441-46AC-BB73-D7B0FDBDD077}"/>
                </a:ext>
              </a:extLst>
            </p:cNvPr>
            <p:cNvSpPr/>
            <p:nvPr/>
          </p:nvSpPr>
          <p:spPr>
            <a:xfrm>
              <a:off x="957675" y="2530027"/>
              <a:ext cx="3945781" cy="1797945"/>
            </a:xfrm>
            <a:prstGeom prst="rect">
              <a:avLst/>
            </a:prstGeom>
            <a:solidFill>
              <a:srgbClr val="00BCD0"/>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a:t>Flask</a:t>
              </a:r>
              <a:endParaRPr lang="en-US" dirty="0"/>
            </a:p>
          </p:txBody>
        </p:sp>
        <p:pic>
          <p:nvPicPr>
            <p:cNvPr id="1026" name="Picture 2" descr="Python Icon of Glyph style - Available in SVG, PNG, EPS, AI &amp; Icon fonts">
              <a:extLst>
                <a:ext uri="{FF2B5EF4-FFF2-40B4-BE49-F238E27FC236}">
                  <a16:creationId xmlns:a16="http://schemas.microsoft.com/office/drawing/2014/main" id="{D4DF19FE-7D55-4E90-9CA3-AD6BB8AC71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84091" y="2641292"/>
              <a:ext cx="417052" cy="41705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4822398D-EC71-4968-9FF9-CFAE796C427D}"/>
              </a:ext>
            </a:extLst>
          </p:cNvPr>
          <p:cNvSpPr>
            <a:spLocks noGrp="1"/>
          </p:cNvSpPr>
          <p:nvPr>
            <p:ph type="title"/>
          </p:nvPr>
        </p:nvSpPr>
        <p:spPr/>
        <p:txBody>
          <a:bodyPr/>
          <a:lstStyle/>
          <a:p>
            <a:r>
              <a:rPr lang="en-US" dirty="0"/>
              <a:t>Solution </a:t>
            </a:r>
          </a:p>
        </p:txBody>
      </p:sp>
      <p:grpSp>
        <p:nvGrpSpPr>
          <p:cNvPr id="58" name="Group 57">
            <a:extLst>
              <a:ext uri="{FF2B5EF4-FFF2-40B4-BE49-F238E27FC236}">
                <a16:creationId xmlns:a16="http://schemas.microsoft.com/office/drawing/2014/main" id="{DFA3489C-30F1-43BB-A507-AE750AA9B7EE}"/>
              </a:ext>
            </a:extLst>
          </p:cNvPr>
          <p:cNvGrpSpPr/>
          <p:nvPr/>
        </p:nvGrpSpPr>
        <p:grpSpPr>
          <a:xfrm>
            <a:off x="1430833" y="1038407"/>
            <a:ext cx="2999465" cy="730674"/>
            <a:chOff x="1430833" y="1038407"/>
            <a:chExt cx="2999465" cy="730674"/>
          </a:xfrm>
        </p:grpSpPr>
        <p:sp>
          <p:nvSpPr>
            <p:cNvPr id="4" name="TextBox 3">
              <a:extLst>
                <a:ext uri="{FF2B5EF4-FFF2-40B4-BE49-F238E27FC236}">
                  <a16:creationId xmlns:a16="http://schemas.microsoft.com/office/drawing/2014/main" id="{7AAB6822-6861-4AA1-AC8D-3066273D5017}"/>
                </a:ext>
              </a:extLst>
            </p:cNvPr>
            <p:cNvSpPr txBox="1"/>
            <p:nvPr/>
          </p:nvSpPr>
          <p:spPr>
            <a:xfrm flipH="1">
              <a:off x="1874509" y="1038407"/>
              <a:ext cx="2112112" cy="461665"/>
            </a:xfrm>
            <a:prstGeom prst="rect">
              <a:avLst/>
            </a:prstGeom>
            <a:noFill/>
          </p:spPr>
          <p:txBody>
            <a:bodyPr wrap="square" rtlCol="0">
              <a:spAutoFit/>
            </a:bodyPr>
            <a:lstStyle/>
            <a:p>
              <a:pPr algn="ctr"/>
              <a:r>
                <a:rPr lang="en-US" sz="2400" b="1" dirty="0"/>
                <a:t>Open core</a:t>
              </a:r>
            </a:p>
          </p:txBody>
        </p:sp>
        <p:sp>
          <p:nvSpPr>
            <p:cNvPr id="5" name="TextBox 4">
              <a:extLst>
                <a:ext uri="{FF2B5EF4-FFF2-40B4-BE49-F238E27FC236}">
                  <a16:creationId xmlns:a16="http://schemas.microsoft.com/office/drawing/2014/main" id="{8C0E0926-9DB2-4167-AA80-9ABB0B827D2A}"/>
                </a:ext>
              </a:extLst>
            </p:cNvPr>
            <p:cNvSpPr txBox="1"/>
            <p:nvPr/>
          </p:nvSpPr>
          <p:spPr>
            <a:xfrm>
              <a:off x="1430833" y="1461304"/>
              <a:ext cx="2999465" cy="307777"/>
            </a:xfrm>
            <a:prstGeom prst="rect">
              <a:avLst/>
            </a:prstGeom>
            <a:noFill/>
          </p:spPr>
          <p:txBody>
            <a:bodyPr wrap="square" rtlCol="0">
              <a:spAutoFit/>
            </a:bodyPr>
            <a:lstStyle/>
            <a:p>
              <a:pPr algn="ctr"/>
              <a:r>
                <a:rPr lang="en-US" sz="1400" dirty="0"/>
                <a:t>To reach out to anyone</a:t>
              </a:r>
            </a:p>
          </p:txBody>
        </p:sp>
      </p:grpSp>
      <p:sp>
        <p:nvSpPr>
          <p:cNvPr id="7" name="Rectangle 6">
            <a:extLst>
              <a:ext uri="{FF2B5EF4-FFF2-40B4-BE49-F238E27FC236}">
                <a16:creationId xmlns:a16="http://schemas.microsoft.com/office/drawing/2014/main" id="{417D9AD5-9AB6-4FEC-83A2-A1C51AC0E47D}"/>
              </a:ext>
            </a:extLst>
          </p:cNvPr>
          <p:cNvSpPr/>
          <p:nvPr/>
        </p:nvSpPr>
        <p:spPr>
          <a:xfrm>
            <a:off x="5630071" y="2934218"/>
            <a:ext cx="931858" cy="1325563"/>
          </a:xfrm>
          <a:prstGeom prst="rect">
            <a:avLst/>
          </a:prstGeom>
          <a:solidFill>
            <a:srgbClr val="AE3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Bank APIs</a:t>
            </a:r>
          </a:p>
        </p:txBody>
      </p:sp>
      <p:sp>
        <p:nvSpPr>
          <p:cNvPr id="8" name="Rectangle 7">
            <a:extLst>
              <a:ext uri="{FF2B5EF4-FFF2-40B4-BE49-F238E27FC236}">
                <a16:creationId xmlns:a16="http://schemas.microsoft.com/office/drawing/2014/main" id="{06CD6D01-A09F-478C-B60E-5EB74B7F9511}"/>
              </a:ext>
            </a:extLst>
          </p:cNvPr>
          <p:cNvSpPr/>
          <p:nvPr/>
        </p:nvSpPr>
        <p:spPr>
          <a:xfrm>
            <a:off x="571500" y="4935030"/>
            <a:ext cx="4718130" cy="1280575"/>
          </a:xfrm>
          <a:prstGeom prst="rect">
            <a:avLst/>
          </a:prstGeom>
          <a:solidFill>
            <a:srgbClr val="00BCD0"/>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sz="1600" b="1" dirty="0" err="1"/>
              <a:t>DialogFlow</a:t>
            </a:r>
            <a:endParaRPr lang="en-US" sz="1600" b="1" dirty="0"/>
          </a:p>
        </p:txBody>
      </p:sp>
      <p:cxnSp>
        <p:nvCxnSpPr>
          <p:cNvPr id="13" name="Straight Arrow Connector 12">
            <a:extLst>
              <a:ext uri="{FF2B5EF4-FFF2-40B4-BE49-F238E27FC236}">
                <a16:creationId xmlns:a16="http://schemas.microsoft.com/office/drawing/2014/main" id="{0C792283-2701-4CCD-B2EC-EBCD22B1716A}"/>
              </a:ext>
            </a:extLst>
          </p:cNvPr>
          <p:cNvCxnSpPr>
            <a:cxnSpLocks/>
          </p:cNvCxnSpPr>
          <p:nvPr/>
        </p:nvCxnSpPr>
        <p:spPr>
          <a:xfrm flipH="1">
            <a:off x="2280214" y="3345375"/>
            <a:ext cx="1266896" cy="0"/>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15" name="Straight Arrow Connector 14">
            <a:extLst>
              <a:ext uri="{FF2B5EF4-FFF2-40B4-BE49-F238E27FC236}">
                <a16:creationId xmlns:a16="http://schemas.microsoft.com/office/drawing/2014/main" id="{88C9FDB7-4787-4A5F-B66E-AD84E2472609}"/>
              </a:ext>
            </a:extLst>
          </p:cNvPr>
          <p:cNvCxnSpPr>
            <a:cxnSpLocks/>
          </p:cNvCxnSpPr>
          <p:nvPr/>
        </p:nvCxnSpPr>
        <p:spPr>
          <a:xfrm>
            <a:off x="2280214" y="3878775"/>
            <a:ext cx="1266896" cy="0"/>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9580EBC0-8522-4459-8224-2EF143A3A8C2}"/>
              </a:ext>
            </a:extLst>
          </p:cNvPr>
          <p:cNvCxnSpPr>
            <a:stCxn id="6" idx="2"/>
            <a:endCxn id="8" idx="0"/>
          </p:cNvCxnSpPr>
          <p:nvPr/>
        </p:nvCxnSpPr>
        <p:spPr>
          <a:xfrm>
            <a:off x="2930565" y="4485619"/>
            <a:ext cx="0" cy="449411"/>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0FF442B6-3049-43D0-8097-3BE854C94ED6}"/>
              </a:ext>
            </a:extLst>
          </p:cNvPr>
          <p:cNvSpPr txBox="1"/>
          <p:nvPr/>
        </p:nvSpPr>
        <p:spPr>
          <a:xfrm>
            <a:off x="2154685" y="4522519"/>
            <a:ext cx="710436" cy="307777"/>
          </a:xfrm>
          <a:prstGeom prst="rect">
            <a:avLst/>
          </a:prstGeom>
          <a:noFill/>
        </p:spPr>
        <p:txBody>
          <a:bodyPr wrap="square" rIns="0" rtlCol="0">
            <a:spAutoFit/>
          </a:bodyPr>
          <a:lstStyle/>
          <a:p>
            <a:r>
              <a:rPr lang="en-US" sz="1400" dirty="0" err="1"/>
              <a:t>iFrame</a:t>
            </a:r>
            <a:endParaRPr lang="en-US" sz="1400" dirty="0"/>
          </a:p>
        </p:txBody>
      </p:sp>
      <p:cxnSp>
        <p:nvCxnSpPr>
          <p:cNvPr id="21" name="Straight Arrow Connector 20">
            <a:extLst>
              <a:ext uri="{FF2B5EF4-FFF2-40B4-BE49-F238E27FC236}">
                <a16:creationId xmlns:a16="http://schemas.microsoft.com/office/drawing/2014/main" id="{51D42C7D-8A0E-449B-B284-CEE920E69F35}"/>
              </a:ext>
            </a:extLst>
          </p:cNvPr>
          <p:cNvCxnSpPr>
            <a:cxnSpLocks/>
            <a:stCxn id="19" idx="3"/>
            <a:endCxn id="20" idx="1"/>
          </p:cNvCxnSpPr>
          <p:nvPr/>
        </p:nvCxnSpPr>
        <p:spPr>
          <a:xfrm>
            <a:off x="2280214" y="5763355"/>
            <a:ext cx="1286698" cy="0"/>
          </a:xfrm>
          <a:prstGeom prst="straightConnector1">
            <a:avLst/>
          </a:prstGeom>
          <a:ln w="38100" cap="sq">
            <a:solidFill>
              <a:schemeClr val="bg2"/>
            </a:solidFill>
            <a:tailEnd type="triangle"/>
          </a:ln>
        </p:spPr>
        <p:style>
          <a:lnRef idx="1">
            <a:schemeClr val="accent1"/>
          </a:lnRef>
          <a:fillRef idx="0">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3A17916A-CF5B-4BB9-AA1E-F4D82AA40A2F}"/>
              </a:ext>
            </a:extLst>
          </p:cNvPr>
          <p:cNvCxnSpPr>
            <a:stCxn id="11" idx="3"/>
            <a:endCxn id="7" idx="1"/>
          </p:cNvCxnSpPr>
          <p:nvPr/>
        </p:nvCxnSpPr>
        <p:spPr>
          <a:xfrm>
            <a:off x="4586666" y="3596999"/>
            <a:ext cx="1043405" cy="1"/>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17D69221-EF16-45F1-B378-72656D537684}"/>
              </a:ext>
            </a:extLst>
          </p:cNvPr>
          <p:cNvCxnSpPr>
            <a:cxnSpLocks/>
            <a:stCxn id="10" idx="2"/>
          </p:cNvCxnSpPr>
          <p:nvPr/>
        </p:nvCxnSpPr>
        <p:spPr>
          <a:xfrm>
            <a:off x="1770337" y="4049103"/>
            <a:ext cx="0" cy="1439033"/>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grpSp>
        <p:nvGrpSpPr>
          <p:cNvPr id="111" name="Group 110">
            <a:extLst>
              <a:ext uri="{FF2B5EF4-FFF2-40B4-BE49-F238E27FC236}">
                <a16:creationId xmlns:a16="http://schemas.microsoft.com/office/drawing/2014/main" id="{C5E9BAAF-6445-4EAD-9019-26CF87D3C14E}"/>
              </a:ext>
            </a:extLst>
          </p:cNvPr>
          <p:cNvGrpSpPr/>
          <p:nvPr/>
        </p:nvGrpSpPr>
        <p:grpSpPr>
          <a:xfrm>
            <a:off x="7546768" y="1038407"/>
            <a:ext cx="3401577" cy="730674"/>
            <a:chOff x="7546768" y="1038407"/>
            <a:chExt cx="3401577" cy="730674"/>
          </a:xfrm>
        </p:grpSpPr>
        <p:sp>
          <p:nvSpPr>
            <p:cNvPr id="35" name="TextBox 34">
              <a:extLst>
                <a:ext uri="{FF2B5EF4-FFF2-40B4-BE49-F238E27FC236}">
                  <a16:creationId xmlns:a16="http://schemas.microsoft.com/office/drawing/2014/main" id="{E84F2A45-1E8A-4D3B-A9B2-F93343C5C21E}"/>
                </a:ext>
              </a:extLst>
            </p:cNvPr>
            <p:cNvSpPr txBox="1"/>
            <p:nvPr/>
          </p:nvSpPr>
          <p:spPr>
            <a:xfrm flipH="1">
              <a:off x="7546768" y="1038407"/>
              <a:ext cx="3401577" cy="461665"/>
            </a:xfrm>
            <a:prstGeom prst="rect">
              <a:avLst/>
            </a:prstGeom>
            <a:noFill/>
          </p:spPr>
          <p:txBody>
            <a:bodyPr wrap="square" rtlCol="0">
              <a:spAutoFit/>
            </a:bodyPr>
            <a:lstStyle/>
            <a:p>
              <a:pPr algn="ctr"/>
              <a:r>
                <a:rPr lang="en-US" sz="2400" b="1" dirty="0"/>
                <a:t>Custom Extensions*</a:t>
              </a:r>
            </a:p>
          </p:txBody>
        </p:sp>
        <p:sp>
          <p:nvSpPr>
            <p:cNvPr id="36" name="TextBox 35">
              <a:extLst>
                <a:ext uri="{FF2B5EF4-FFF2-40B4-BE49-F238E27FC236}">
                  <a16:creationId xmlns:a16="http://schemas.microsoft.com/office/drawing/2014/main" id="{A83758B4-77B0-4F00-A70D-463553403BAD}"/>
                </a:ext>
              </a:extLst>
            </p:cNvPr>
            <p:cNvSpPr txBox="1"/>
            <p:nvPr/>
          </p:nvSpPr>
          <p:spPr>
            <a:xfrm>
              <a:off x="7747824" y="1461304"/>
              <a:ext cx="2999465" cy="307777"/>
            </a:xfrm>
            <a:prstGeom prst="rect">
              <a:avLst/>
            </a:prstGeom>
            <a:noFill/>
          </p:spPr>
          <p:txBody>
            <a:bodyPr wrap="square" rtlCol="0">
              <a:spAutoFit/>
            </a:bodyPr>
            <a:lstStyle/>
            <a:p>
              <a:pPr algn="ctr"/>
              <a:r>
                <a:rPr lang="en-US" sz="1400" dirty="0"/>
                <a:t>To better serve your customers</a:t>
              </a:r>
            </a:p>
          </p:txBody>
        </p:sp>
      </p:grpSp>
      <p:sp>
        <p:nvSpPr>
          <p:cNvPr id="41" name="Rectangle 40">
            <a:extLst>
              <a:ext uri="{FF2B5EF4-FFF2-40B4-BE49-F238E27FC236}">
                <a16:creationId xmlns:a16="http://schemas.microsoft.com/office/drawing/2014/main" id="{CE01D605-8D0F-45D7-BD93-3457797119C9}"/>
              </a:ext>
            </a:extLst>
          </p:cNvPr>
          <p:cNvSpPr/>
          <p:nvPr/>
        </p:nvSpPr>
        <p:spPr>
          <a:xfrm>
            <a:off x="7118429" y="3652955"/>
            <a:ext cx="4488191" cy="2562650"/>
          </a:xfrm>
          <a:prstGeom prst="rect">
            <a:avLst/>
          </a:prstGeom>
          <a:solidFill>
            <a:srgbClr val="05206F"/>
          </a:solidFill>
        </p:spPr>
        <p:style>
          <a:lnRef idx="2">
            <a:schemeClr val="accent1">
              <a:shade val="50000"/>
            </a:schemeClr>
          </a:lnRef>
          <a:fillRef idx="1">
            <a:schemeClr val="accent1"/>
          </a:fillRef>
          <a:effectRef idx="0">
            <a:schemeClr val="accent1"/>
          </a:effectRef>
          <a:fontRef idx="minor">
            <a:schemeClr val="lt1"/>
          </a:fontRef>
        </p:style>
        <p:txBody>
          <a:bodyPr lIns="91440" tIns="182880" rtlCol="0" anchor="t"/>
          <a:lstStyle/>
          <a:p>
            <a:pPr algn="ctr"/>
            <a:r>
              <a:rPr lang="en-US" sz="1600" b="1" dirty="0"/>
              <a:t>Custom Knowledge Base</a:t>
            </a:r>
          </a:p>
        </p:txBody>
      </p:sp>
      <p:cxnSp>
        <p:nvCxnSpPr>
          <p:cNvPr id="48" name="Connector: Elbow 47">
            <a:extLst>
              <a:ext uri="{FF2B5EF4-FFF2-40B4-BE49-F238E27FC236}">
                <a16:creationId xmlns:a16="http://schemas.microsoft.com/office/drawing/2014/main" id="{E67B401B-48ED-4FF5-B901-CDB2A02AEFEB}"/>
              </a:ext>
            </a:extLst>
          </p:cNvPr>
          <p:cNvCxnSpPr>
            <a:stCxn id="7" idx="3"/>
            <a:endCxn id="38" idx="1"/>
          </p:cNvCxnSpPr>
          <p:nvPr/>
        </p:nvCxnSpPr>
        <p:spPr>
          <a:xfrm flipV="1">
            <a:off x="6561929" y="2670655"/>
            <a:ext cx="556501" cy="926345"/>
          </a:xfrm>
          <a:prstGeom prst="bentConnector3">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50" name="Connector: Elbow 49">
            <a:extLst>
              <a:ext uri="{FF2B5EF4-FFF2-40B4-BE49-F238E27FC236}">
                <a16:creationId xmlns:a16="http://schemas.microsoft.com/office/drawing/2014/main" id="{07234F0E-6DD3-4D4A-8178-8E839751A951}"/>
              </a:ext>
            </a:extLst>
          </p:cNvPr>
          <p:cNvCxnSpPr>
            <a:stCxn id="7" idx="3"/>
            <a:endCxn id="41" idx="1"/>
          </p:cNvCxnSpPr>
          <p:nvPr/>
        </p:nvCxnSpPr>
        <p:spPr>
          <a:xfrm>
            <a:off x="6561929" y="3597000"/>
            <a:ext cx="556500" cy="1337280"/>
          </a:xfrm>
          <a:prstGeom prst="bentConnector3">
            <a:avLst/>
          </a:prstGeom>
          <a:ln w="38100" cap="sq">
            <a:tailEnd type="triangle"/>
          </a:ln>
        </p:spPr>
        <p:style>
          <a:lnRef idx="1">
            <a:schemeClr val="accent1"/>
          </a:lnRef>
          <a:fillRef idx="0">
            <a:schemeClr val="accent1"/>
          </a:fillRef>
          <a:effectRef idx="0">
            <a:schemeClr val="accent1"/>
          </a:effectRef>
          <a:fontRef idx="minor">
            <a:schemeClr val="lt1"/>
          </a:fontRef>
        </p:style>
      </p:cxnSp>
      <p:grpSp>
        <p:nvGrpSpPr>
          <p:cNvPr id="107" name="Group 106">
            <a:extLst>
              <a:ext uri="{FF2B5EF4-FFF2-40B4-BE49-F238E27FC236}">
                <a16:creationId xmlns:a16="http://schemas.microsoft.com/office/drawing/2014/main" id="{2CBAB9E1-A6D5-4C7B-9EAB-A48226AC31B2}"/>
              </a:ext>
            </a:extLst>
          </p:cNvPr>
          <p:cNvGrpSpPr/>
          <p:nvPr/>
        </p:nvGrpSpPr>
        <p:grpSpPr>
          <a:xfrm>
            <a:off x="1260460" y="3144895"/>
            <a:ext cx="1019754" cy="904208"/>
            <a:chOff x="1260460" y="3144895"/>
            <a:chExt cx="1019754" cy="904208"/>
          </a:xfrm>
        </p:grpSpPr>
        <p:sp>
          <p:nvSpPr>
            <p:cNvPr id="10" name="Rectangle 9">
              <a:extLst>
                <a:ext uri="{FF2B5EF4-FFF2-40B4-BE49-F238E27FC236}">
                  <a16:creationId xmlns:a16="http://schemas.microsoft.com/office/drawing/2014/main" id="{FAC10C49-97F7-4402-8E4D-B565A6C69A88}"/>
                </a:ext>
              </a:extLst>
            </p:cNvPr>
            <p:cNvSpPr/>
            <p:nvPr/>
          </p:nvSpPr>
          <p:spPr>
            <a:xfrm>
              <a:off x="1260460" y="3144895"/>
              <a:ext cx="1019754" cy="904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a:r>
                <a:rPr lang="en-US" dirty="0">
                  <a:solidFill>
                    <a:schemeClr val="tx1"/>
                  </a:solidFill>
                </a:rPr>
                <a:t>UI</a:t>
              </a:r>
            </a:p>
          </p:txBody>
        </p:sp>
        <p:sp>
          <p:nvSpPr>
            <p:cNvPr id="51" name="Freeform 5">
              <a:extLst>
                <a:ext uri="{FF2B5EF4-FFF2-40B4-BE49-F238E27FC236}">
                  <a16:creationId xmlns:a16="http://schemas.microsoft.com/office/drawing/2014/main" id="{0CC5D2CF-1AFB-49DF-BE78-E14A32DF90C7}"/>
                </a:ext>
              </a:extLst>
            </p:cNvPr>
            <p:cNvSpPr>
              <a:spLocks/>
            </p:cNvSpPr>
            <p:nvPr/>
          </p:nvSpPr>
          <p:spPr bwMode="auto">
            <a:xfrm>
              <a:off x="1393173" y="3353750"/>
              <a:ext cx="314800" cy="489918"/>
            </a:xfrm>
            <a:custGeom>
              <a:avLst/>
              <a:gdLst>
                <a:gd name="T0" fmla="*/ 79 w 219"/>
                <a:gd name="T1" fmla="*/ 248 h 343"/>
                <a:gd name="T2" fmla="*/ 70 w 219"/>
                <a:gd name="T3" fmla="*/ 258 h 343"/>
                <a:gd name="T4" fmla="*/ 48 w 219"/>
                <a:gd name="T5" fmla="*/ 279 h 343"/>
                <a:gd name="T6" fmla="*/ 21 w 219"/>
                <a:gd name="T7" fmla="*/ 306 h 343"/>
                <a:gd name="T8" fmla="*/ 2 w 219"/>
                <a:gd name="T9" fmla="*/ 306 h 343"/>
                <a:gd name="T10" fmla="*/ 0 w 219"/>
                <a:gd name="T11" fmla="*/ 298 h 343"/>
                <a:gd name="T12" fmla="*/ 0 w 219"/>
                <a:gd name="T13" fmla="*/ 205 h 343"/>
                <a:gd name="T14" fmla="*/ 0 w 219"/>
                <a:gd name="T15" fmla="*/ 13 h 343"/>
                <a:gd name="T16" fmla="*/ 8 w 219"/>
                <a:gd name="T17" fmla="*/ 2 h 343"/>
                <a:gd name="T18" fmla="*/ 20 w 219"/>
                <a:gd name="T19" fmla="*/ 4 h 343"/>
                <a:gd name="T20" fmla="*/ 27 w 219"/>
                <a:gd name="T21" fmla="*/ 11 h 343"/>
                <a:gd name="T22" fmla="*/ 68 w 219"/>
                <a:gd name="T23" fmla="*/ 52 h 343"/>
                <a:gd name="T24" fmla="*/ 118 w 219"/>
                <a:gd name="T25" fmla="*/ 102 h 343"/>
                <a:gd name="T26" fmla="*/ 157 w 219"/>
                <a:gd name="T27" fmla="*/ 141 h 343"/>
                <a:gd name="T28" fmla="*/ 201 w 219"/>
                <a:gd name="T29" fmla="*/ 185 h 343"/>
                <a:gd name="T30" fmla="*/ 215 w 219"/>
                <a:gd name="T31" fmla="*/ 199 h 343"/>
                <a:gd name="T32" fmla="*/ 217 w 219"/>
                <a:gd name="T33" fmla="*/ 212 h 343"/>
                <a:gd name="T34" fmla="*/ 206 w 219"/>
                <a:gd name="T35" fmla="*/ 220 h 343"/>
                <a:gd name="T36" fmla="*/ 182 w 219"/>
                <a:gd name="T37" fmla="*/ 220 h 343"/>
                <a:gd name="T38" fmla="*/ 136 w 219"/>
                <a:gd name="T39" fmla="*/ 220 h 343"/>
                <a:gd name="T40" fmla="*/ 134 w 219"/>
                <a:gd name="T41" fmla="*/ 220 h 343"/>
                <a:gd name="T42" fmla="*/ 137 w 219"/>
                <a:gd name="T43" fmla="*/ 228 h 343"/>
                <a:gd name="T44" fmla="*/ 159 w 219"/>
                <a:gd name="T45" fmla="*/ 279 h 343"/>
                <a:gd name="T46" fmla="*/ 172 w 219"/>
                <a:gd name="T47" fmla="*/ 309 h 343"/>
                <a:gd name="T48" fmla="*/ 165 w 219"/>
                <a:gd name="T49" fmla="*/ 326 h 343"/>
                <a:gd name="T50" fmla="*/ 132 w 219"/>
                <a:gd name="T51" fmla="*/ 340 h 343"/>
                <a:gd name="T52" fmla="*/ 115 w 219"/>
                <a:gd name="T53" fmla="*/ 333 h 343"/>
                <a:gd name="T54" fmla="*/ 97 w 219"/>
                <a:gd name="T55" fmla="*/ 288 h 343"/>
                <a:gd name="T56" fmla="*/ 81 w 219"/>
                <a:gd name="T57" fmla="*/ 251 h 343"/>
                <a:gd name="T58" fmla="*/ 79 w 219"/>
                <a:gd name="T59"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343">
                  <a:moveTo>
                    <a:pt x="79" y="248"/>
                  </a:moveTo>
                  <a:cubicBezTo>
                    <a:pt x="76" y="251"/>
                    <a:pt x="73" y="254"/>
                    <a:pt x="70" y="258"/>
                  </a:cubicBezTo>
                  <a:cubicBezTo>
                    <a:pt x="63" y="265"/>
                    <a:pt x="55" y="272"/>
                    <a:pt x="48" y="279"/>
                  </a:cubicBezTo>
                  <a:cubicBezTo>
                    <a:pt x="39" y="288"/>
                    <a:pt x="30" y="297"/>
                    <a:pt x="21" y="306"/>
                  </a:cubicBezTo>
                  <a:cubicBezTo>
                    <a:pt x="16" y="312"/>
                    <a:pt x="8" y="312"/>
                    <a:pt x="2" y="306"/>
                  </a:cubicBezTo>
                  <a:cubicBezTo>
                    <a:pt x="0" y="304"/>
                    <a:pt x="0" y="301"/>
                    <a:pt x="0" y="298"/>
                  </a:cubicBezTo>
                  <a:cubicBezTo>
                    <a:pt x="0" y="267"/>
                    <a:pt x="0" y="236"/>
                    <a:pt x="0" y="205"/>
                  </a:cubicBezTo>
                  <a:cubicBezTo>
                    <a:pt x="0" y="141"/>
                    <a:pt x="0" y="77"/>
                    <a:pt x="0" y="13"/>
                  </a:cubicBezTo>
                  <a:cubicBezTo>
                    <a:pt x="0" y="8"/>
                    <a:pt x="2" y="4"/>
                    <a:pt x="8" y="2"/>
                  </a:cubicBezTo>
                  <a:cubicBezTo>
                    <a:pt x="12" y="0"/>
                    <a:pt x="17" y="1"/>
                    <a:pt x="20" y="4"/>
                  </a:cubicBezTo>
                  <a:cubicBezTo>
                    <a:pt x="22" y="7"/>
                    <a:pt x="25" y="9"/>
                    <a:pt x="27" y="11"/>
                  </a:cubicBezTo>
                  <a:cubicBezTo>
                    <a:pt x="41" y="25"/>
                    <a:pt x="54" y="39"/>
                    <a:pt x="68" y="52"/>
                  </a:cubicBezTo>
                  <a:cubicBezTo>
                    <a:pt x="85" y="69"/>
                    <a:pt x="101" y="85"/>
                    <a:pt x="118" y="102"/>
                  </a:cubicBezTo>
                  <a:cubicBezTo>
                    <a:pt x="131" y="115"/>
                    <a:pt x="144" y="128"/>
                    <a:pt x="157" y="141"/>
                  </a:cubicBezTo>
                  <a:cubicBezTo>
                    <a:pt x="171" y="155"/>
                    <a:pt x="186" y="170"/>
                    <a:pt x="201" y="185"/>
                  </a:cubicBezTo>
                  <a:cubicBezTo>
                    <a:pt x="205" y="189"/>
                    <a:pt x="210" y="194"/>
                    <a:pt x="215" y="199"/>
                  </a:cubicBezTo>
                  <a:cubicBezTo>
                    <a:pt x="218" y="203"/>
                    <a:pt x="219" y="207"/>
                    <a:pt x="217" y="212"/>
                  </a:cubicBezTo>
                  <a:cubicBezTo>
                    <a:pt x="215" y="217"/>
                    <a:pt x="211" y="220"/>
                    <a:pt x="206" y="220"/>
                  </a:cubicBezTo>
                  <a:cubicBezTo>
                    <a:pt x="198" y="220"/>
                    <a:pt x="190" y="220"/>
                    <a:pt x="182" y="220"/>
                  </a:cubicBezTo>
                  <a:cubicBezTo>
                    <a:pt x="166" y="220"/>
                    <a:pt x="151" y="220"/>
                    <a:pt x="136" y="220"/>
                  </a:cubicBezTo>
                  <a:cubicBezTo>
                    <a:pt x="135" y="220"/>
                    <a:pt x="135" y="220"/>
                    <a:pt x="134" y="220"/>
                  </a:cubicBezTo>
                  <a:cubicBezTo>
                    <a:pt x="135" y="223"/>
                    <a:pt x="136" y="225"/>
                    <a:pt x="137" y="228"/>
                  </a:cubicBezTo>
                  <a:cubicBezTo>
                    <a:pt x="144" y="245"/>
                    <a:pt x="152" y="262"/>
                    <a:pt x="159" y="279"/>
                  </a:cubicBezTo>
                  <a:cubicBezTo>
                    <a:pt x="163" y="289"/>
                    <a:pt x="167" y="299"/>
                    <a:pt x="172" y="309"/>
                  </a:cubicBezTo>
                  <a:cubicBezTo>
                    <a:pt x="174" y="316"/>
                    <a:pt x="172" y="323"/>
                    <a:pt x="165" y="326"/>
                  </a:cubicBezTo>
                  <a:cubicBezTo>
                    <a:pt x="154" y="331"/>
                    <a:pt x="143" y="335"/>
                    <a:pt x="132" y="340"/>
                  </a:cubicBezTo>
                  <a:cubicBezTo>
                    <a:pt x="125" y="343"/>
                    <a:pt x="118" y="340"/>
                    <a:pt x="115" y="333"/>
                  </a:cubicBezTo>
                  <a:cubicBezTo>
                    <a:pt x="109" y="318"/>
                    <a:pt x="103" y="303"/>
                    <a:pt x="97" y="288"/>
                  </a:cubicBezTo>
                  <a:cubicBezTo>
                    <a:pt x="91" y="276"/>
                    <a:pt x="86" y="263"/>
                    <a:pt x="81" y="251"/>
                  </a:cubicBezTo>
                  <a:cubicBezTo>
                    <a:pt x="80" y="250"/>
                    <a:pt x="80" y="249"/>
                    <a:pt x="79" y="2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107">
            <a:extLst>
              <a:ext uri="{FF2B5EF4-FFF2-40B4-BE49-F238E27FC236}">
                <a16:creationId xmlns:a16="http://schemas.microsoft.com/office/drawing/2014/main" id="{F6E727C8-8BFB-4883-9E1C-F2B1DE7E0DB0}"/>
              </a:ext>
            </a:extLst>
          </p:cNvPr>
          <p:cNvGrpSpPr/>
          <p:nvPr/>
        </p:nvGrpSpPr>
        <p:grpSpPr>
          <a:xfrm>
            <a:off x="3566912" y="3144895"/>
            <a:ext cx="1019754" cy="904208"/>
            <a:chOff x="3566912" y="3144895"/>
            <a:chExt cx="1019754" cy="904208"/>
          </a:xfrm>
        </p:grpSpPr>
        <p:sp>
          <p:nvSpPr>
            <p:cNvPr id="11" name="Rectangle 10">
              <a:extLst>
                <a:ext uri="{FF2B5EF4-FFF2-40B4-BE49-F238E27FC236}">
                  <a16:creationId xmlns:a16="http://schemas.microsoft.com/office/drawing/2014/main" id="{D31D9036-086B-43EF-8187-A536CB40E9DA}"/>
                </a:ext>
              </a:extLst>
            </p:cNvPr>
            <p:cNvSpPr/>
            <p:nvPr/>
          </p:nvSpPr>
          <p:spPr>
            <a:xfrm>
              <a:off x="3566912" y="3144895"/>
              <a:ext cx="1019754" cy="904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a:r>
                <a:rPr lang="en-US" dirty="0">
                  <a:solidFill>
                    <a:schemeClr val="tx1"/>
                  </a:solidFill>
                </a:rPr>
                <a:t>AI</a:t>
              </a:r>
            </a:p>
          </p:txBody>
        </p:sp>
        <p:pic>
          <p:nvPicPr>
            <p:cNvPr id="52" name="Graphic 51">
              <a:extLst>
                <a:ext uri="{FF2B5EF4-FFF2-40B4-BE49-F238E27FC236}">
                  <a16:creationId xmlns:a16="http://schemas.microsoft.com/office/drawing/2014/main" id="{F6414347-EC78-4208-8DC4-AB658CB324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74653" y="3336491"/>
              <a:ext cx="383245" cy="510994"/>
            </a:xfrm>
            <a:prstGeom prst="rect">
              <a:avLst/>
            </a:prstGeom>
          </p:spPr>
        </p:pic>
      </p:grpSp>
      <p:grpSp>
        <p:nvGrpSpPr>
          <p:cNvPr id="109" name="Group 108">
            <a:extLst>
              <a:ext uri="{FF2B5EF4-FFF2-40B4-BE49-F238E27FC236}">
                <a16:creationId xmlns:a16="http://schemas.microsoft.com/office/drawing/2014/main" id="{9DF5FC68-7AE3-4AD0-BA56-EE2550704BE9}"/>
              </a:ext>
            </a:extLst>
          </p:cNvPr>
          <p:cNvGrpSpPr/>
          <p:nvPr/>
        </p:nvGrpSpPr>
        <p:grpSpPr>
          <a:xfrm>
            <a:off x="957675" y="5488136"/>
            <a:ext cx="1322539" cy="550438"/>
            <a:chOff x="957675" y="5488136"/>
            <a:chExt cx="1322539" cy="550438"/>
          </a:xfrm>
        </p:grpSpPr>
        <p:sp>
          <p:nvSpPr>
            <p:cNvPr id="19" name="Rectangle 18">
              <a:extLst>
                <a:ext uri="{FF2B5EF4-FFF2-40B4-BE49-F238E27FC236}">
                  <a16:creationId xmlns:a16="http://schemas.microsoft.com/office/drawing/2014/main" id="{65F6A2EC-0B6D-4721-893A-6CE59FDC4142}"/>
                </a:ext>
              </a:extLst>
            </p:cNvPr>
            <p:cNvSpPr/>
            <p:nvPr/>
          </p:nvSpPr>
          <p:spPr>
            <a:xfrm>
              <a:off x="957675" y="5488136"/>
              <a:ext cx="1322539" cy="55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274320" rtlCol="0" anchor="ctr"/>
            <a:lstStyle/>
            <a:p>
              <a:pPr algn="r"/>
              <a:r>
                <a:rPr lang="en-US" dirty="0">
                  <a:solidFill>
                    <a:schemeClr val="tx1"/>
                  </a:solidFill>
                </a:rPr>
                <a:t>Bot</a:t>
              </a:r>
            </a:p>
          </p:txBody>
        </p:sp>
        <p:sp>
          <p:nvSpPr>
            <p:cNvPr id="59" name="Freeform 35">
              <a:extLst>
                <a:ext uri="{FF2B5EF4-FFF2-40B4-BE49-F238E27FC236}">
                  <a16:creationId xmlns:a16="http://schemas.microsoft.com/office/drawing/2014/main" id="{F74711BF-7B74-459D-9DD2-26B8EFF012EA}"/>
                </a:ext>
              </a:extLst>
            </p:cNvPr>
            <p:cNvSpPr>
              <a:spLocks noEditPoints="1"/>
            </p:cNvSpPr>
            <p:nvPr/>
          </p:nvSpPr>
          <p:spPr bwMode="auto">
            <a:xfrm>
              <a:off x="1057888" y="5575317"/>
              <a:ext cx="385985" cy="385985"/>
            </a:xfrm>
            <a:custGeom>
              <a:avLst/>
              <a:gdLst>
                <a:gd name="T0" fmla="*/ 1152 w 1152"/>
                <a:gd name="T1" fmla="*/ 0 h 1152"/>
                <a:gd name="T2" fmla="*/ 1152 w 1152"/>
                <a:gd name="T3" fmla="*/ 480 h 1152"/>
                <a:gd name="T4" fmla="*/ 960 w 1152"/>
                <a:gd name="T5" fmla="*/ 480 h 1152"/>
                <a:gd name="T6" fmla="*/ 864 w 1152"/>
                <a:gd name="T7" fmla="*/ 624 h 1152"/>
                <a:gd name="T8" fmla="*/ 768 w 1152"/>
                <a:gd name="T9" fmla="*/ 480 h 1152"/>
                <a:gd name="T10" fmla="*/ 528 w 1152"/>
                <a:gd name="T11" fmla="*/ 480 h 1152"/>
                <a:gd name="T12" fmla="*/ 528 w 1152"/>
                <a:gd name="T13" fmla="*/ 0 h 1152"/>
                <a:gd name="T14" fmla="*/ 1152 w 1152"/>
                <a:gd name="T15" fmla="*/ 0 h 1152"/>
                <a:gd name="T16" fmla="*/ 768 w 1152"/>
                <a:gd name="T17" fmla="*/ 768 h 1152"/>
                <a:gd name="T18" fmla="*/ 672 w 1152"/>
                <a:gd name="T19" fmla="*/ 768 h 1152"/>
                <a:gd name="T20" fmla="*/ 672 w 1152"/>
                <a:gd name="T21" fmla="*/ 672 h 1152"/>
                <a:gd name="T22" fmla="*/ 576 w 1152"/>
                <a:gd name="T23" fmla="*/ 576 h 1152"/>
                <a:gd name="T24" fmla="*/ 432 w 1152"/>
                <a:gd name="T25" fmla="*/ 576 h 1152"/>
                <a:gd name="T26" fmla="*/ 432 w 1152"/>
                <a:gd name="T27" fmla="*/ 480 h 1152"/>
                <a:gd name="T28" fmla="*/ 336 w 1152"/>
                <a:gd name="T29" fmla="*/ 480 h 1152"/>
                <a:gd name="T30" fmla="*/ 336 w 1152"/>
                <a:gd name="T31" fmla="*/ 576 h 1152"/>
                <a:gd name="T32" fmla="*/ 192 w 1152"/>
                <a:gd name="T33" fmla="*/ 576 h 1152"/>
                <a:gd name="T34" fmla="*/ 96 w 1152"/>
                <a:gd name="T35" fmla="*/ 672 h 1152"/>
                <a:gd name="T36" fmla="*/ 96 w 1152"/>
                <a:gd name="T37" fmla="*/ 768 h 1152"/>
                <a:gd name="T38" fmla="*/ 0 w 1152"/>
                <a:gd name="T39" fmla="*/ 768 h 1152"/>
                <a:gd name="T40" fmla="*/ 0 w 1152"/>
                <a:gd name="T41" fmla="*/ 960 h 1152"/>
                <a:gd name="T42" fmla="*/ 96 w 1152"/>
                <a:gd name="T43" fmla="*/ 960 h 1152"/>
                <a:gd name="T44" fmla="*/ 96 w 1152"/>
                <a:gd name="T45" fmla="*/ 1152 h 1152"/>
                <a:gd name="T46" fmla="*/ 672 w 1152"/>
                <a:gd name="T47" fmla="*/ 1152 h 1152"/>
                <a:gd name="T48" fmla="*/ 672 w 1152"/>
                <a:gd name="T49" fmla="*/ 960 h 1152"/>
                <a:gd name="T50" fmla="*/ 768 w 1152"/>
                <a:gd name="T51" fmla="*/ 960 h 1152"/>
                <a:gd name="T52" fmla="*/ 768 w 1152"/>
                <a:gd name="T53" fmla="*/ 768 h 1152"/>
                <a:gd name="T54" fmla="*/ 528 w 1152"/>
                <a:gd name="T55" fmla="*/ 1056 h 1152"/>
                <a:gd name="T56" fmla="*/ 240 w 1152"/>
                <a:gd name="T57" fmla="*/ 1056 h 1152"/>
                <a:gd name="T58" fmla="*/ 240 w 1152"/>
                <a:gd name="T59" fmla="*/ 960 h 1152"/>
                <a:gd name="T60" fmla="*/ 528 w 1152"/>
                <a:gd name="T61" fmla="*/ 960 h 1152"/>
                <a:gd name="T62" fmla="*/ 528 w 1152"/>
                <a:gd name="T63" fmla="*/ 1056 h 1152"/>
                <a:gd name="T64" fmla="*/ 336 w 1152"/>
                <a:gd name="T65" fmla="*/ 816 h 1152"/>
                <a:gd name="T66" fmla="*/ 264 w 1152"/>
                <a:gd name="T67" fmla="*/ 888 h 1152"/>
                <a:gd name="T68" fmla="*/ 192 w 1152"/>
                <a:gd name="T69" fmla="*/ 816 h 1152"/>
                <a:gd name="T70" fmla="*/ 264 w 1152"/>
                <a:gd name="T71" fmla="*/ 744 h 1152"/>
                <a:gd name="T72" fmla="*/ 336 w 1152"/>
                <a:gd name="T73" fmla="*/ 816 h 1152"/>
                <a:gd name="T74" fmla="*/ 576 w 1152"/>
                <a:gd name="T75" fmla="*/ 816 h 1152"/>
                <a:gd name="T76" fmla="*/ 504 w 1152"/>
                <a:gd name="T77" fmla="*/ 888 h 1152"/>
                <a:gd name="T78" fmla="*/ 432 w 1152"/>
                <a:gd name="T79" fmla="*/ 816 h 1152"/>
                <a:gd name="T80" fmla="*/ 504 w 1152"/>
                <a:gd name="T81" fmla="*/ 744 h 1152"/>
                <a:gd name="T82" fmla="*/ 576 w 1152"/>
                <a:gd name="T83" fmla="*/ 816 h 1152"/>
                <a:gd name="T84" fmla="*/ 1056 w 1152"/>
                <a:gd name="T85" fmla="*/ 96 h 1152"/>
                <a:gd name="T86" fmla="*/ 624 w 1152"/>
                <a:gd name="T87" fmla="*/ 96 h 1152"/>
                <a:gd name="T88" fmla="*/ 624 w 1152"/>
                <a:gd name="T89" fmla="*/ 192 h 1152"/>
                <a:gd name="T90" fmla="*/ 1056 w 1152"/>
                <a:gd name="T91" fmla="*/ 192 h 1152"/>
                <a:gd name="T92" fmla="*/ 1056 w 1152"/>
                <a:gd name="T93" fmla="*/ 96 h 1152"/>
                <a:gd name="T94" fmla="*/ 864 w 1152"/>
                <a:gd name="T95" fmla="*/ 288 h 1152"/>
                <a:gd name="T96" fmla="*/ 624 w 1152"/>
                <a:gd name="T97" fmla="*/ 288 h 1152"/>
                <a:gd name="T98" fmla="*/ 624 w 1152"/>
                <a:gd name="T99" fmla="*/ 384 h 1152"/>
                <a:gd name="T100" fmla="*/ 864 w 1152"/>
                <a:gd name="T101" fmla="*/ 384 h 1152"/>
                <a:gd name="T102" fmla="*/ 864 w 1152"/>
                <a:gd name="T103" fmla="*/ 28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2" h="1152">
                  <a:moveTo>
                    <a:pt x="1152" y="0"/>
                  </a:moveTo>
                  <a:cubicBezTo>
                    <a:pt x="1152" y="480"/>
                    <a:pt x="1152" y="480"/>
                    <a:pt x="1152" y="480"/>
                  </a:cubicBezTo>
                  <a:cubicBezTo>
                    <a:pt x="960" y="480"/>
                    <a:pt x="960" y="480"/>
                    <a:pt x="960" y="480"/>
                  </a:cubicBezTo>
                  <a:cubicBezTo>
                    <a:pt x="864" y="624"/>
                    <a:pt x="864" y="624"/>
                    <a:pt x="864" y="624"/>
                  </a:cubicBezTo>
                  <a:cubicBezTo>
                    <a:pt x="768" y="480"/>
                    <a:pt x="768" y="480"/>
                    <a:pt x="768" y="480"/>
                  </a:cubicBezTo>
                  <a:cubicBezTo>
                    <a:pt x="528" y="480"/>
                    <a:pt x="528" y="480"/>
                    <a:pt x="528" y="480"/>
                  </a:cubicBezTo>
                  <a:cubicBezTo>
                    <a:pt x="528" y="0"/>
                    <a:pt x="528" y="0"/>
                    <a:pt x="528" y="0"/>
                  </a:cubicBezTo>
                  <a:lnTo>
                    <a:pt x="1152" y="0"/>
                  </a:lnTo>
                  <a:close/>
                  <a:moveTo>
                    <a:pt x="768" y="768"/>
                  </a:moveTo>
                  <a:cubicBezTo>
                    <a:pt x="672" y="768"/>
                    <a:pt x="672" y="768"/>
                    <a:pt x="672" y="768"/>
                  </a:cubicBezTo>
                  <a:cubicBezTo>
                    <a:pt x="672" y="672"/>
                    <a:pt x="672" y="672"/>
                    <a:pt x="672" y="672"/>
                  </a:cubicBezTo>
                  <a:cubicBezTo>
                    <a:pt x="672" y="619"/>
                    <a:pt x="629" y="576"/>
                    <a:pt x="576" y="576"/>
                  </a:cubicBezTo>
                  <a:cubicBezTo>
                    <a:pt x="432" y="576"/>
                    <a:pt x="432" y="576"/>
                    <a:pt x="432" y="576"/>
                  </a:cubicBezTo>
                  <a:cubicBezTo>
                    <a:pt x="432" y="480"/>
                    <a:pt x="432" y="480"/>
                    <a:pt x="432" y="480"/>
                  </a:cubicBezTo>
                  <a:cubicBezTo>
                    <a:pt x="336" y="480"/>
                    <a:pt x="336" y="480"/>
                    <a:pt x="336" y="480"/>
                  </a:cubicBezTo>
                  <a:cubicBezTo>
                    <a:pt x="336" y="576"/>
                    <a:pt x="336" y="576"/>
                    <a:pt x="336" y="576"/>
                  </a:cubicBezTo>
                  <a:cubicBezTo>
                    <a:pt x="192" y="576"/>
                    <a:pt x="192" y="576"/>
                    <a:pt x="192" y="576"/>
                  </a:cubicBezTo>
                  <a:cubicBezTo>
                    <a:pt x="139" y="576"/>
                    <a:pt x="96" y="619"/>
                    <a:pt x="96" y="672"/>
                  </a:cubicBezTo>
                  <a:cubicBezTo>
                    <a:pt x="96" y="768"/>
                    <a:pt x="96" y="768"/>
                    <a:pt x="96" y="768"/>
                  </a:cubicBezTo>
                  <a:cubicBezTo>
                    <a:pt x="0" y="768"/>
                    <a:pt x="0" y="768"/>
                    <a:pt x="0" y="768"/>
                  </a:cubicBezTo>
                  <a:cubicBezTo>
                    <a:pt x="0" y="960"/>
                    <a:pt x="0" y="960"/>
                    <a:pt x="0" y="960"/>
                  </a:cubicBezTo>
                  <a:cubicBezTo>
                    <a:pt x="96" y="960"/>
                    <a:pt x="96" y="960"/>
                    <a:pt x="96" y="960"/>
                  </a:cubicBezTo>
                  <a:cubicBezTo>
                    <a:pt x="96" y="1152"/>
                    <a:pt x="96" y="1152"/>
                    <a:pt x="96" y="1152"/>
                  </a:cubicBezTo>
                  <a:cubicBezTo>
                    <a:pt x="672" y="1152"/>
                    <a:pt x="672" y="1152"/>
                    <a:pt x="672" y="1152"/>
                  </a:cubicBezTo>
                  <a:cubicBezTo>
                    <a:pt x="672" y="960"/>
                    <a:pt x="672" y="960"/>
                    <a:pt x="672" y="960"/>
                  </a:cubicBezTo>
                  <a:cubicBezTo>
                    <a:pt x="768" y="960"/>
                    <a:pt x="768" y="960"/>
                    <a:pt x="768" y="960"/>
                  </a:cubicBezTo>
                  <a:lnTo>
                    <a:pt x="768" y="768"/>
                  </a:lnTo>
                  <a:close/>
                  <a:moveTo>
                    <a:pt x="528" y="1056"/>
                  </a:moveTo>
                  <a:cubicBezTo>
                    <a:pt x="240" y="1056"/>
                    <a:pt x="240" y="1056"/>
                    <a:pt x="240" y="1056"/>
                  </a:cubicBezTo>
                  <a:cubicBezTo>
                    <a:pt x="240" y="960"/>
                    <a:pt x="240" y="960"/>
                    <a:pt x="240" y="960"/>
                  </a:cubicBezTo>
                  <a:cubicBezTo>
                    <a:pt x="528" y="960"/>
                    <a:pt x="528" y="960"/>
                    <a:pt x="528" y="960"/>
                  </a:cubicBezTo>
                  <a:lnTo>
                    <a:pt x="528" y="1056"/>
                  </a:lnTo>
                  <a:close/>
                  <a:moveTo>
                    <a:pt x="336" y="816"/>
                  </a:moveTo>
                  <a:cubicBezTo>
                    <a:pt x="336" y="856"/>
                    <a:pt x="304" y="888"/>
                    <a:pt x="264" y="888"/>
                  </a:cubicBezTo>
                  <a:cubicBezTo>
                    <a:pt x="224" y="888"/>
                    <a:pt x="192" y="856"/>
                    <a:pt x="192" y="816"/>
                  </a:cubicBezTo>
                  <a:cubicBezTo>
                    <a:pt x="192" y="776"/>
                    <a:pt x="224" y="744"/>
                    <a:pt x="264" y="744"/>
                  </a:cubicBezTo>
                  <a:cubicBezTo>
                    <a:pt x="304" y="744"/>
                    <a:pt x="336" y="776"/>
                    <a:pt x="336" y="816"/>
                  </a:cubicBezTo>
                  <a:close/>
                  <a:moveTo>
                    <a:pt x="576" y="816"/>
                  </a:moveTo>
                  <a:cubicBezTo>
                    <a:pt x="576" y="856"/>
                    <a:pt x="544" y="888"/>
                    <a:pt x="504" y="888"/>
                  </a:cubicBezTo>
                  <a:cubicBezTo>
                    <a:pt x="464" y="888"/>
                    <a:pt x="432" y="856"/>
                    <a:pt x="432" y="816"/>
                  </a:cubicBezTo>
                  <a:cubicBezTo>
                    <a:pt x="432" y="776"/>
                    <a:pt x="464" y="744"/>
                    <a:pt x="504" y="744"/>
                  </a:cubicBezTo>
                  <a:cubicBezTo>
                    <a:pt x="544" y="744"/>
                    <a:pt x="576" y="776"/>
                    <a:pt x="576" y="816"/>
                  </a:cubicBezTo>
                  <a:close/>
                  <a:moveTo>
                    <a:pt x="1056" y="96"/>
                  </a:moveTo>
                  <a:cubicBezTo>
                    <a:pt x="624" y="96"/>
                    <a:pt x="624" y="96"/>
                    <a:pt x="624" y="96"/>
                  </a:cubicBezTo>
                  <a:cubicBezTo>
                    <a:pt x="624" y="192"/>
                    <a:pt x="624" y="192"/>
                    <a:pt x="624" y="192"/>
                  </a:cubicBezTo>
                  <a:cubicBezTo>
                    <a:pt x="1056" y="192"/>
                    <a:pt x="1056" y="192"/>
                    <a:pt x="1056" y="192"/>
                  </a:cubicBezTo>
                  <a:lnTo>
                    <a:pt x="1056" y="96"/>
                  </a:lnTo>
                  <a:close/>
                  <a:moveTo>
                    <a:pt x="864" y="288"/>
                  </a:moveTo>
                  <a:cubicBezTo>
                    <a:pt x="624" y="288"/>
                    <a:pt x="624" y="288"/>
                    <a:pt x="624" y="288"/>
                  </a:cubicBezTo>
                  <a:cubicBezTo>
                    <a:pt x="624" y="384"/>
                    <a:pt x="624" y="384"/>
                    <a:pt x="624" y="384"/>
                  </a:cubicBezTo>
                  <a:cubicBezTo>
                    <a:pt x="864" y="384"/>
                    <a:pt x="864" y="384"/>
                    <a:pt x="864" y="384"/>
                  </a:cubicBezTo>
                  <a:lnTo>
                    <a:pt x="864" y="288"/>
                  </a:lnTo>
                  <a:close/>
                </a:path>
              </a:pathLst>
            </a:custGeom>
            <a:solidFill>
              <a:schemeClr val="tx1"/>
            </a:solidFill>
            <a:ln>
              <a:noFill/>
            </a:ln>
          </p:spPr>
          <p:txBody>
            <a:bodyPr vert="horz" wrap="square" lIns="45720" tIns="45720" rIns="45720" bIns="45720" numCol="1" anchor="t" anchorCtr="0" compatLnSpc="1">
              <a:prstTxWarp prst="textNoShape">
                <a:avLst/>
              </a:prstTxWarp>
            </a:bodyPr>
            <a:lstStyle/>
            <a:p>
              <a:endParaRPr lang="en-US" dirty="0"/>
            </a:p>
          </p:txBody>
        </p:sp>
      </p:grpSp>
      <p:grpSp>
        <p:nvGrpSpPr>
          <p:cNvPr id="110" name="Group 109">
            <a:extLst>
              <a:ext uri="{FF2B5EF4-FFF2-40B4-BE49-F238E27FC236}">
                <a16:creationId xmlns:a16="http://schemas.microsoft.com/office/drawing/2014/main" id="{79262BCC-4919-44EE-884C-925043E9DF7D}"/>
              </a:ext>
            </a:extLst>
          </p:cNvPr>
          <p:cNvGrpSpPr/>
          <p:nvPr/>
        </p:nvGrpSpPr>
        <p:grpSpPr>
          <a:xfrm>
            <a:off x="3566912" y="5488136"/>
            <a:ext cx="1336544" cy="550438"/>
            <a:chOff x="3566912" y="5488136"/>
            <a:chExt cx="1336544" cy="550438"/>
          </a:xfrm>
        </p:grpSpPr>
        <p:sp>
          <p:nvSpPr>
            <p:cNvPr id="20" name="Rectangle 19">
              <a:extLst>
                <a:ext uri="{FF2B5EF4-FFF2-40B4-BE49-F238E27FC236}">
                  <a16:creationId xmlns:a16="http://schemas.microsoft.com/office/drawing/2014/main" id="{D5093FBA-2814-49ED-9207-3191974F8069}"/>
                </a:ext>
              </a:extLst>
            </p:cNvPr>
            <p:cNvSpPr/>
            <p:nvPr/>
          </p:nvSpPr>
          <p:spPr>
            <a:xfrm>
              <a:off x="3566912" y="5488136"/>
              <a:ext cx="1336544" cy="55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r"/>
              <a:r>
                <a:rPr lang="en-US" dirty="0">
                  <a:solidFill>
                    <a:schemeClr val="tx1"/>
                  </a:solidFill>
                </a:rPr>
                <a:t>Intents</a:t>
              </a:r>
            </a:p>
          </p:txBody>
        </p:sp>
        <p:sp>
          <p:nvSpPr>
            <p:cNvPr id="60" name="Freeform 86">
              <a:extLst>
                <a:ext uri="{FF2B5EF4-FFF2-40B4-BE49-F238E27FC236}">
                  <a16:creationId xmlns:a16="http://schemas.microsoft.com/office/drawing/2014/main" id="{2AFF3404-1867-440D-B8BB-E8F412E4EDFE}"/>
                </a:ext>
              </a:extLst>
            </p:cNvPr>
            <p:cNvSpPr>
              <a:spLocks noChangeAspect="1" noEditPoints="1"/>
            </p:cNvSpPr>
            <p:nvPr/>
          </p:nvSpPr>
          <p:spPr bwMode="auto">
            <a:xfrm>
              <a:off x="3686481" y="5598559"/>
              <a:ext cx="329592" cy="329592"/>
            </a:xfrm>
            <a:custGeom>
              <a:avLst/>
              <a:gdLst>
                <a:gd name="T0" fmla="*/ 480 w 1152"/>
                <a:gd name="T1" fmla="*/ 480 h 1152"/>
                <a:gd name="T2" fmla="*/ 0 w 1152"/>
                <a:gd name="T3" fmla="*/ 480 h 1152"/>
                <a:gd name="T4" fmla="*/ 0 w 1152"/>
                <a:gd name="T5" fmla="*/ 240 h 1152"/>
                <a:gd name="T6" fmla="*/ 240 w 1152"/>
                <a:gd name="T7" fmla="*/ 0 h 1152"/>
                <a:gd name="T8" fmla="*/ 480 w 1152"/>
                <a:gd name="T9" fmla="*/ 240 h 1152"/>
                <a:gd name="T10" fmla="*/ 480 w 1152"/>
                <a:gd name="T11" fmla="*/ 480 h 1152"/>
                <a:gd name="T12" fmla="*/ 912 w 1152"/>
                <a:gd name="T13" fmla="*/ 480 h 1152"/>
                <a:gd name="T14" fmla="*/ 1152 w 1152"/>
                <a:gd name="T15" fmla="*/ 240 h 1152"/>
                <a:gd name="T16" fmla="*/ 912 w 1152"/>
                <a:gd name="T17" fmla="*/ 0 h 1152"/>
                <a:gd name="T18" fmla="*/ 672 w 1152"/>
                <a:gd name="T19" fmla="*/ 0 h 1152"/>
                <a:gd name="T20" fmla="*/ 672 w 1152"/>
                <a:gd name="T21" fmla="*/ 480 h 1152"/>
                <a:gd name="T22" fmla="*/ 912 w 1152"/>
                <a:gd name="T23" fmla="*/ 480 h 1152"/>
                <a:gd name="T24" fmla="*/ 672 w 1152"/>
                <a:gd name="T25" fmla="*/ 912 h 1152"/>
                <a:gd name="T26" fmla="*/ 912 w 1152"/>
                <a:gd name="T27" fmla="*/ 1152 h 1152"/>
                <a:gd name="T28" fmla="*/ 1152 w 1152"/>
                <a:gd name="T29" fmla="*/ 912 h 1152"/>
                <a:gd name="T30" fmla="*/ 1152 w 1152"/>
                <a:gd name="T31" fmla="*/ 672 h 1152"/>
                <a:gd name="T32" fmla="*/ 672 w 1152"/>
                <a:gd name="T33" fmla="*/ 672 h 1152"/>
                <a:gd name="T34" fmla="*/ 672 w 1152"/>
                <a:gd name="T35" fmla="*/ 912 h 1152"/>
                <a:gd name="T36" fmla="*/ 240 w 1152"/>
                <a:gd name="T37" fmla="*/ 672 h 1152"/>
                <a:gd name="T38" fmla="*/ 0 w 1152"/>
                <a:gd name="T39" fmla="*/ 912 h 1152"/>
                <a:gd name="T40" fmla="*/ 240 w 1152"/>
                <a:gd name="T41" fmla="*/ 1152 h 1152"/>
                <a:gd name="T42" fmla="*/ 480 w 1152"/>
                <a:gd name="T43" fmla="*/ 1152 h 1152"/>
                <a:gd name="T44" fmla="*/ 480 w 1152"/>
                <a:gd name="T45" fmla="*/ 672 h 1152"/>
                <a:gd name="T46" fmla="*/ 240 w 1152"/>
                <a:gd name="T47" fmla="*/ 67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2" h="1152">
                  <a:moveTo>
                    <a:pt x="480" y="480"/>
                  </a:moveTo>
                  <a:cubicBezTo>
                    <a:pt x="0" y="480"/>
                    <a:pt x="0" y="480"/>
                    <a:pt x="0" y="480"/>
                  </a:cubicBezTo>
                  <a:cubicBezTo>
                    <a:pt x="0" y="240"/>
                    <a:pt x="0" y="240"/>
                    <a:pt x="0" y="240"/>
                  </a:cubicBezTo>
                  <a:cubicBezTo>
                    <a:pt x="0" y="107"/>
                    <a:pt x="107" y="0"/>
                    <a:pt x="240" y="0"/>
                  </a:cubicBezTo>
                  <a:cubicBezTo>
                    <a:pt x="373" y="0"/>
                    <a:pt x="480" y="107"/>
                    <a:pt x="480" y="240"/>
                  </a:cubicBezTo>
                  <a:lnTo>
                    <a:pt x="480" y="480"/>
                  </a:lnTo>
                  <a:close/>
                  <a:moveTo>
                    <a:pt x="912" y="480"/>
                  </a:moveTo>
                  <a:cubicBezTo>
                    <a:pt x="1045" y="480"/>
                    <a:pt x="1152" y="373"/>
                    <a:pt x="1152" y="240"/>
                  </a:cubicBezTo>
                  <a:cubicBezTo>
                    <a:pt x="1152" y="107"/>
                    <a:pt x="1045" y="0"/>
                    <a:pt x="912" y="0"/>
                  </a:cubicBezTo>
                  <a:cubicBezTo>
                    <a:pt x="672" y="0"/>
                    <a:pt x="672" y="0"/>
                    <a:pt x="672" y="0"/>
                  </a:cubicBezTo>
                  <a:cubicBezTo>
                    <a:pt x="672" y="480"/>
                    <a:pt x="672" y="480"/>
                    <a:pt x="672" y="480"/>
                  </a:cubicBezTo>
                  <a:lnTo>
                    <a:pt x="912" y="480"/>
                  </a:lnTo>
                  <a:close/>
                  <a:moveTo>
                    <a:pt x="672" y="912"/>
                  </a:moveTo>
                  <a:cubicBezTo>
                    <a:pt x="672" y="1045"/>
                    <a:pt x="779" y="1152"/>
                    <a:pt x="912" y="1152"/>
                  </a:cubicBezTo>
                  <a:cubicBezTo>
                    <a:pt x="1045" y="1152"/>
                    <a:pt x="1152" y="1045"/>
                    <a:pt x="1152" y="912"/>
                  </a:cubicBezTo>
                  <a:cubicBezTo>
                    <a:pt x="1152" y="672"/>
                    <a:pt x="1152" y="672"/>
                    <a:pt x="1152" y="672"/>
                  </a:cubicBezTo>
                  <a:cubicBezTo>
                    <a:pt x="672" y="672"/>
                    <a:pt x="672" y="672"/>
                    <a:pt x="672" y="672"/>
                  </a:cubicBezTo>
                  <a:lnTo>
                    <a:pt x="672" y="912"/>
                  </a:lnTo>
                  <a:close/>
                  <a:moveTo>
                    <a:pt x="240" y="672"/>
                  </a:moveTo>
                  <a:cubicBezTo>
                    <a:pt x="107" y="672"/>
                    <a:pt x="0" y="779"/>
                    <a:pt x="0" y="912"/>
                  </a:cubicBezTo>
                  <a:cubicBezTo>
                    <a:pt x="0" y="1045"/>
                    <a:pt x="107" y="1152"/>
                    <a:pt x="240" y="1152"/>
                  </a:cubicBezTo>
                  <a:cubicBezTo>
                    <a:pt x="480" y="1152"/>
                    <a:pt x="480" y="1152"/>
                    <a:pt x="480" y="1152"/>
                  </a:cubicBezTo>
                  <a:cubicBezTo>
                    <a:pt x="480" y="672"/>
                    <a:pt x="480" y="672"/>
                    <a:pt x="480" y="672"/>
                  </a:cubicBezTo>
                  <a:lnTo>
                    <a:pt x="240" y="6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2" name="Group 111">
            <a:extLst>
              <a:ext uri="{FF2B5EF4-FFF2-40B4-BE49-F238E27FC236}">
                <a16:creationId xmlns:a16="http://schemas.microsoft.com/office/drawing/2014/main" id="{6F49B416-1B23-4E2E-BF63-C3320D5D6E68}"/>
              </a:ext>
            </a:extLst>
          </p:cNvPr>
          <p:cNvGrpSpPr/>
          <p:nvPr/>
        </p:nvGrpSpPr>
        <p:grpSpPr>
          <a:xfrm>
            <a:off x="7118430" y="2030367"/>
            <a:ext cx="4502069" cy="1280575"/>
            <a:chOff x="7118430" y="2030367"/>
            <a:chExt cx="4502069" cy="1280575"/>
          </a:xfrm>
        </p:grpSpPr>
        <p:sp>
          <p:nvSpPr>
            <p:cNvPr id="38" name="Rectangle 37">
              <a:extLst>
                <a:ext uri="{FF2B5EF4-FFF2-40B4-BE49-F238E27FC236}">
                  <a16:creationId xmlns:a16="http://schemas.microsoft.com/office/drawing/2014/main" id="{454470DE-AC7F-41B4-90B3-61D79A905B11}"/>
                </a:ext>
              </a:extLst>
            </p:cNvPr>
            <p:cNvSpPr/>
            <p:nvPr/>
          </p:nvSpPr>
          <p:spPr>
            <a:xfrm>
              <a:off x="7118430" y="2030367"/>
              <a:ext cx="4502069" cy="1280575"/>
            </a:xfrm>
            <a:prstGeom prst="rect">
              <a:avLst/>
            </a:prstGeom>
            <a:solidFill>
              <a:srgbClr val="00BCD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91440" bIns="91440" rtlCol="0" anchor="ctr"/>
            <a:lstStyle/>
            <a:p>
              <a:pPr algn="ctr"/>
              <a:r>
                <a:rPr lang="en-US" sz="1600" b="1" dirty="0"/>
                <a:t>Historical Transaction Data</a:t>
              </a:r>
            </a:p>
          </p:txBody>
        </p:sp>
        <p:grpSp>
          <p:nvGrpSpPr>
            <p:cNvPr id="61" name="Group 60">
              <a:extLst>
                <a:ext uri="{FF2B5EF4-FFF2-40B4-BE49-F238E27FC236}">
                  <a16:creationId xmlns:a16="http://schemas.microsoft.com/office/drawing/2014/main" id="{49830A89-7142-4325-A159-80B20E94B0D9}"/>
                </a:ext>
              </a:extLst>
            </p:cNvPr>
            <p:cNvGrpSpPr/>
            <p:nvPr/>
          </p:nvGrpSpPr>
          <p:grpSpPr>
            <a:xfrm>
              <a:off x="7824048" y="2490101"/>
              <a:ext cx="343578" cy="390883"/>
              <a:chOff x="24936450" y="1430337"/>
              <a:chExt cx="1314451" cy="1495426"/>
            </a:xfrm>
            <a:solidFill>
              <a:schemeClr val="bg1"/>
            </a:solidFill>
          </p:grpSpPr>
          <p:sp>
            <p:nvSpPr>
              <p:cNvPr id="62" name="Freeform 45">
                <a:extLst>
                  <a:ext uri="{FF2B5EF4-FFF2-40B4-BE49-F238E27FC236}">
                    <a16:creationId xmlns:a16="http://schemas.microsoft.com/office/drawing/2014/main" id="{74CC460E-C54F-42E6-BCBA-D65264B5A956}"/>
                  </a:ext>
                </a:extLst>
              </p:cNvPr>
              <p:cNvSpPr>
                <a:spLocks/>
              </p:cNvSpPr>
              <p:nvPr/>
            </p:nvSpPr>
            <p:spPr bwMode="auto">
              <a:xfrm>
                <a:off x="25192038" y="1430337"/>
                <a:ext cx="1058863" cy="1239838"/>
              </a:xfrm>
              <a:custGeom>
                <a:avLst/>
                <a:gdLst>
                  <a:gd name="T0" fmla="*/ 0 w 667"/>
                  <a:gd name="T1" fmla="*/ 0 h 781"/>
                  <a:gd name="T2" fmla="*/ 0 w 667"/>
                  <a:gd name="T3" fmla="*/ 63 h 781"/>
                  <a:gd name="T4" fmla="*/ 606 w 667"/>
                  <a:gd name="T5" fmla="*/ 63 h 781"/>
                  <a:gd name="T6" fmla="*/ 606 w 667"/>
                  <a:gd name="T7" fmla="*/ 781 h 781"/>
                  <a:gd name="T8" fmla="*/ 667 w 667"/>
                  <a:gd name="T9" fmla="*/ 781 h 781"/>
                  <a:gd name="T10" fmla="*/ 667 w 667"/>
                  <a:gd name="T11" fmla="*/ 0 h 781"/>
                  <a:gd name="T12" fmla="*/ 0 w 667"/>
                  <a:gd name="T13" fmla="*/ 0 h 781"/>
                </a:gdLst>
                <a:ahLst/>
                <a:cxnLst>
                  <a:cxn ang="0">
                    <a:pos x="T0" y="T1"/>
                  </a:cxn>
                  <a:cxn ang="0">
                    <a:pos x="T2" y="T3"/>
                  </a:cxn>
                  <a:cxn ang="0">
                    <a:pos x="T4" y="T5"/>
                  </a:cxn>
                  <a:cxn ang="0">
                    <a:pos x="T6" y="T7"/>
                  </a:cxn>
                  <a:cxn ang="0">
                    <a:pos x="T8" y="T9"/>
                  </a:cxn>
                  <a:cxn ang="0">
                    <a:pos x="T10" y="T11"/>
                  </a:cxn>
                  <a:cxn ang="0">
                    <a:pos x="T12" y="T13"/>
                  </a:cxn>
                </a:cxnLst>
                <a:rect l="0" t="0" r="r" b="b"/>
                <a:pathLst>
                  <a:path w="667" h="781">
                    <a:moveTo>
                      <a:pt x="0" y="0"/>
                    </a:moveTo>
                    <a:lnTo>
                      <a:pt x="0" y="63"/>
                    </a:lnTo>
                    <a:lnTo>
                      <a:pt x="606" y="63"/>
                    </a:lnTo>
                    <a:lnTo>
                      <a:pt x="606" y="781"/>
                    </a:lnTo>
                    <a:lnTo>
                      <a:pt x="667" y="781"/>
                    </a:lnTo>
                    <a:lnTo>
                      <a:pt x="66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6">
                <a:extLst>
                  <a:ext uri="{FF2B5EF4-FFF2-40B4-BE49-F238E27FC236}">
                    <a16:creationId xmlns:a16="http://schemas.microsoft.com/office/drawing/2014/main" id="{3D15C9C1-EE9E-474F-B64B-5FF7FBF8A179}"/>
                  </a:ext>
                </a:extLst>
              </p:cNvPr>
              <p:cNvSpPr>
                <a:spLocks noEditPoints="1"/>
              </p:cNvSpPr>
              <p:nvPr/>
            </p:nvSpPr>
            <p:spPr bwMode="auto">
              <a:xfrm>
                <a:off x="24936450" y="1638300"/>
                <a:ext cx="1108075" cy="1287463"/>
              </a:xfrm>
              <a:custGeom>
                <a:avLst/>
                <a:gdLst>
                  <a:gd name="T0" fmla="*/ 0 w 698"/>
                  <a:gd name="T1" fmla="*/ 0 h 811"/>
                  <a:gd name="T2" fmla="*/ 0 w 698"/>
                  <a:gd name="T3" fmla="*/ 811 h 811"/>
                  <a:gd name="T4" fmla="*/ 698 w 698"/>
                  <a:gd name="T5" fmla="*/ 811 h 811"/>
                  <a:gd name="T6" fmla="*/ 698 w 698"/>
                  <a:gd name="T7" fmla="*/ 0 h 811"/>
                  <a:gd name="T8" fmla="*/ 0 w 698"/>
                  <a:gd name="T9" fmla="*/ 0 h 811"/>
                  <a:gd name="T10" fmla="*/ 535 w 698"/>
                  <a:gd name="T11" fmla="*/ 617 h 811"/>
                  <a:gd name="T12" fmla="*/ 163 w 698"/>
                  <a:gd name="T13" fmla="*/ 617 h 811"/>
                  <a:gd name="T14" fmla="*/ 163 w 698"/>
                  <a:gd name="T15" fmla="*/ 555 h 811"/>
                  <a:gd name="T16" fmla="*/ 535 w 698"/>
                  <a:gd name="T17" fmla="*/ 555 h 811"/>
                  <a:gd name="T18" fmla="*/ 535 w 698"/>
                  <a:gd name="T19" fmla="*/ 617 h 811"/>
                  <a:gd name="T20" fmla="*/ 535 w 698"/>
                  <a:gd name="T21" fmla="*/ 436 h 811"/>
                  <a:gd name="T22" fmla="*/ 163 w 698"/>
                  <a:gd name="T23" fmla="*/ 436 h 811"/>
                  <a:gd name="T24" fmla="*/ 163 w 698"/>
                  <a:gd name="T25" fmla="*/ 375 h 811"/>
                  <a:gd name="T26" fmla="*/ 535 w 698"/>
                  <a:gd name="T27" fmla="*/ 375 h 811"/>
                  <a:gd name="T28" fmla="*/ 535 w 698"/>
                  <a:gd name="T29" fmla="*/ 436 h 811"/>
                  <a:gd name="T30" fmla="*/ 535 w 698"/>
                  <a:gd name="T31" fmla="*/ 256 h 811"/>
                  <a:gd name="T32" fmla="*/ 163 w 698"/>
                  <a:gd name="T33" fmla="*/ 256 h 811"/>
                  <a:gd name="T34" fmla="*/ 163 w 698"/>
                  <a:gd name="T35" fmla="*/ 195 h 811"/>
                  <a:gd name="T36" fmla="*/ 535 w 698"/>
                  <a:gd name="T37" fmla="*/ 195 h 811"/>
                  <a:gd name="T38" fmla="*/ 535 w 698"/>
                  <a:gd name="T39" fmla="*/ 256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8" h="811">
                    <a:moveTo>
                      <a:pt x="0" y="0"/>
                    </a:moveTo>
                    <a:lnTo>
                      <a:pt x="0" y="811"/>
                    </a:lnTo>
                    <a:lnTo>
                      <a:pt x="698" y="811"/>
                    </a:lnTo>
                    <a:lnTo>
                      <a:pt x="698" y="0"/>
                    </a:lnTo>
                    <a:lnTo>
                      <a:pt x="0" y="0"/>
                    </a:lnTo>
                    <a:close/>
                    <a:moveTo>
                      <a:pt x="535" y="617"/>
                    </a:moveTo>
                    <a:lnTo>
                      <a:pt x="163" y="617"/>
                    </a:lnTo>
                    <a:lnTo>
                      <a:pt x="163" y="555"/>
                    </a:lnTo>
                    <a:lnTo>
                      <a:pt x="535" y="555"/>
                    </a:lnTo>
                    <a:lnTo>
                      <a:pt x="535" y="617"/>
                    </a:lnTo>
                    <a:close/>
                    <a:moveTo>
                      <a:pt x="535" y="436"/>
                    </a:moveTo>
                    <a:lnTo>
                      <a:pt x="163" y="436"/>
                    </a:lnTo>
                    <a:lnTo>
                      <a:pt x="163" y="375"/>
                    </a:lnTo>
                    <a:lnTo>
                      <a:pt x="535" y="375"/>
                    </a:lnTo>
                    <a:lnTo>
                      <a:pt x="535" y="436"/>
                    </a:lnTo>
                    <a:close/>
                    <a:moveTo>
                      <a:pt x="535" y="256"/>
                    </a:moveTo>
                    <a:lnTo>
                      <a:pt x="163" y="256"/>
                    </a:lnTo>
                    <a:lnTo>
                      <a:pt x="163" y="195"/>
                    </a:lnTo>
                    <a:lnTo>
                      <a:pt x="535" y="195"/>
                    </a:lnTo>
                    <a:lnTo>
                      <a:pt x="535"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5" name="Group 114">
            <a:extLst>
              <a:ext uri="{FF2B5EF4-FFF2-40B4-BE49-F238E27FC236}">
                <a16:creationId xmlns:a16="http://schemas.microsoft.com/office/drawing/2014/main" id="{30BD8DB2-F249-4A45-BE38-6AF93CD6391D}"/>
              </a:ext>
            </a:extLst>
          </p:cNvPr>
          <p:cNvGrpSpPr/>
          <p:nvPr/>
        </p:nvGrpSpPr>
        <p:grpSpPr>
          <a:xfrm>
            <a:off x="9558938" y="4405727"/>
            <a:ext cx="1806555" cy="1555093"/>
            <a:chOff x="9558938" y="4405727"/>
            <a:chExt cx="1806555" cy="1555093"/>
          </a:xfrm>
        </p:grpSpPr>
        <p:sp>
          <p:nvSpPr>
            <p:cNvPr id="46" name="Rectangle 45">
              <a:extLst>
                <a:ext uri="{FF2B5EF4-FFF2-40B4-BE49-F238E27FC236}">
                  <a16:creationId xmlns:a16="http://schemas.microsoft.com/office/drawing/2014/main" id="{5EF795D3-62E4-46BD-B1BE-F8A2FE8F9916}"/>
                </a:ext>
              </a:extLst>
            </p:cNvPr>
            <p:cNvSpPr/>
            <p:nvPr/>
          </p:nvSpPr>
          <p:spPr>
            <a:xfrm>
              <a:off x="9558938" y="4405727"/>
              <a:ext cx="1806555" cy="1555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lstStyle/>
            <a:p>
              <a:pPr algn="ctr"/>
              <a:r>
                <a:rPr lang="en-US" sz="1400" dirty="0">
                  <a:solidFill>
                    <a:schemeClr val="tx1"/>
                  </a:solidFill>
                </a:rPr>
                <a:t>Geographic Cost Patterns</a:t>
              </a:r>
            </a:p>
          </p:txBody>
        </p:sp>
        <p:grpSp>
          <p:nvGrpSpPr>
            <p:cNvPr id="96" name="Group 95">
              <a:extLst>
                <a:ext uri="{FF2B5EF4-FFF2-40B4-BE49-F238E27FC236}">
                  <a16:creationId xmlns:a16="http://schemas.microsoft.com/office/drawing/2014/main" id="{57D8E97E-DBC9-404D-B309-7E3C08DC7E2A}"/>
                </a:ext>
              </a:extLst>
            </p:cNvPr>
            <p:cNvGrpSpPr/>
            <p:nvPr/>
          </p:nvGrpSpPr>
          <p:grpSpPr>
            <a:xfrm>
              <a:off x="10148048" y="4540717"/>
              <a:ext cx="628334" cy="602455"/>
              <a:chOff x="8856663" y="-117475"/>
              <a:chExt cx="1657349" cy="1589088"/>
            </a:xfrm>
          </p:grpSpPr>
          <p:sp>
            <p:nvSpPr>
              <p:cNvPr id="97" name="Freeform 152">
                <a:extLst>
                  <a:ext uri="{FF2B5EF4-FFF2-40B4-BE49-F238E27FC236}">
                    <a16:creationId xmlns:a16="http://schemas.microsoft.com/office/drawing/2014/main" id="{3D0F06B0-5FC9-4562-A52A-98DC9B804562}"/>
                  </a:ext>
                </a:extLst>
              </p:cNvPr>
              <p:cNvSpPr>
                <a:spLocks/>
              </p:cNvSpPr>
              <p:nvPr/>
            </p:nvSpPr>
            <p:spPr bwMode="auto">
              <a:xfrm>
                <a:off x="9321800" y="-112712"/>
                <a:ext cx="363537" cy="227013"/>
              </a:xfrm>
              <a:custGeom>
                <a:avLst/>
                <a:gdLst>
                  <a:gd name="T0" fmla="*/ 0 w 439"/>
                  <a:gd name="T1" fmla="*/ 204 h 273"/>
                  <a:gd name="T2" fmla="*/ 96 w 439"/>
                  <a:gd name="T3" fmla="*/ 214 h 273"/>
                  <a:gd name="T4" fmla="*/ 83 w 439"/>
                  <a:gd name="T5" fmla="*/ 273 h 273"/>
                  <a:gd name="T6" fmla="*/ 218 w 439"/>
                  <a:gd name="T7" fmla="*/ 235 h 273"/>
                  <a:gd name="T8" fmla="*/ 277 w 439"/>
                  <a:gd name="T9" fmla="*/ 221 h 273"/>
                  <a:gd name="T10" fmla="*/ 323 w 439"/>
                  <a:gd name="T11" fmla="*/ 186 h 273"/>
                  <a:gd name="T12" fmla="*/ 373 w 439"/>
                  <a:gd name="T13" fmla="*/ 166 h 273"/>
                  <a:gd name="T14" fmla="*/ 376 w 439"/>
                  <a:gd name="T15" fmla="*/ 128 h 273"/>
                  <a:gd name="T16" fmla="*/ 439 w 439"/>
                  <a:gd name="T17" fmla="*/ 69 h 273"/>
                  <a:gd name="T18" fmla="*/ 315 w 439"/>
                  <a:gd name="T19" fmla="*/ 0 h 273"/>
                  <a:gd name="T20" fmla="*/ 6 w 439"/>
                  <a:gd name="T21" fmla="*/ 87 h 273"/>
                  <a:gd name="T22" fmla="*/ 53 w 439"/>
                  <a:gd name="T23" fmla="*/ 118 h 273"/>
                  <a:gd name="T24" fmla="*/ 0 w 439"/>
                  <a:gd name="T25" fmla="*/ 2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273">
                    <a:moveTo>
                      <a:pt x="0" y="204"/>
                    </a:moveTo>
                    <a:cubicBezTo>
                      <a:pt x="30" y="207"/>
                      <a:pt x="66" y="214"/>
                      <a:pt x="96" y="214"/>
                    </a:cubicBezTo>
                    <a:cubicBezTo>
                      <a:pt x="89" y="228"/>
                      <a:pt x="86" y="259"/>
                      <a:pt x="83" y="273"/>
                    </a:cubicBezTo>
                    <a:cubicBezTo>
                      <a:pt x="136" y="266"/>
                      <a:pt x="172" y="249"/>
                      <a:pt x="218" y="235"/>
                    </a:cubicBezTo>
                    <a:cubicBezTo>
                      <a:pt x="231" y="228"/>
                      <a:pt x="264" y="224"/>
                      <a:pt x="277" y="221"/>
                    </a:cubicBezTo>
                    <a:cubicBezTo>
                      <a:pt x="297" y="211"/>
                      <a:pt x="304" y="200"/>
                      <a:pt x="323" y="186"/>
                    </a:cubicBezTo>
                    <a:cubicBezTo>
                      <a:pt x="337" y="180"/>
                      <a:pt x="363" y="176"/>
                      <a:pt x="373" y="166"/>
                    </a:cubicBezTo>
                    <a:cubicBezTo>
                      <a:pt x="380" y="155"/>
                      <a:pt x="370" y="138"/>
                      <a:pt x="376" y="128"/>
                    </a:cubicBezTo>
                    <a:cubicBezTo>
                      <a:pt x="399" y="100"/>
                      <a:pt x="403" y="83"/>
                      <a:pt x="439" y="69"/>
                    </a:cubicBezTo>
                    <a:cubicBezTo>
                      <a:pt x="404" y="46"/>
                      <a:pt x="327" y="45"/>
                      <a:pt x="315" y="0"/>
                    </a:cubicBezTo>
                    <a:cubicBezTo>
                      <a:pt x="206" y="13"/>
                      <a:pt x="102" y="43"/>
                      <a:pt x="6" y="87"/>
                    </a:cubicBezTo>
                    <a:cubicBezTo>
                      <a:pt x="23" y="100"/>
                      <a:pt x="41" y="112"/>
                      <a:pt x="53" y="118"/>
                    </a:cubicBezTo>
                    <a:cubicBezTo>
                      <a:pt x="37" y="149"/>
                      <a:pt x="20" y="176"/>
                      <a:pt x="0" y="2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3">
                <a:extLst>
                  <a:ext uri="{FF2B5EF4-FFF2-40B4-BE49-F238E27FC236}">
                    <a16:creationId xmlns:a16="http://schemas.microsoft.com/office/drawing/2014/main" id="{50D068E6-1C73-4C24-8B61-1545E25937BC}"/>
                  </a:ext>
                </a:extLst>
              </p:cNvPr>
              <p:cNvSpPr>
                <a:spLocks noEditPoints="1"/>
              </p:cNvSpPr>
              <p:nvPr/>
            </p:nvSpPr>
            <p:spPr bwMode="auto">
              <a:xfrm>
                <a:off x="8856663" y="-117475"/>
                <a:ext cx="1657349" cy="1589088"/>
              </a:xfrm>
              <a:custGeom>
                <a:avLst/>
                <a:gdLst>
                  <a:gd name="T0" fmla="*/ 1799 w 2002"/>
                  <a:gd name="T1" fmla="*/ 811 h 1920"/>
                  <a:gd name="T2" fmla="*/ 1627 w 2002"/>
                  <a:gd name="T3" fmla="*/ 683 h 1920"/>
                  <a:gd name="T4" fmla="*/ 1565 w 2002"/>
                  <a:gd name="T5" fmla="*/ 818 h 1920"/>
                  <a:gd name="T6" fmla="*/ 1545 w 2002"/>
                  <a:gd name="T7" fmla="*/ 873 h 1920"/>
                  <a:gd name="T8" fmla="*/ 1561 w 2002"/>
                  <a:gd name="T9" fmla="*/ 1066 h 1920"/>
                  <a:gd name="T10" fmla="*/ 1357 w 2002"/>
                  <a:gd name="T11" fmla="*/ 1504 h 1920"/>
                  <a:gd name="T12" fmla="*/ 1219 w 2002"/>
                  <a:gd name="T13" fmla="*/ 1142 h 1920"/>
                  <a:gd name="T14" fmla="*/ 1021 w 2002"/>
                  <a:gd name="T15" fmla="*/ 990 h 1920"/>
                  <a:gd name="T16" fmla="*/ 1123 w 2002"/>
                  <a:gd name="T17" fmla="*/ 631 h 1920"/>
                  <a:gd name="T18" fmla="*/ 1420 w 2002"/>
                  <a:gd name="T19" fmla="*/ 666 h 1920"/>
                  <a:gd name="T20" fmla="*/ 1505 w 2002"/>
                  <a:gd name="T21" fmla="*/ 614 h 1920"/>
                  <a:gd name="T22" fmla="*/ 1532 w 2002"/>
                  <a:gd name="T23" fmla="*/ 490 h 1920"/>
                  <a:gd name="T24" fmla="*/ 1433 w 2002"/>
                  <a:gd name="T25" fmla="*/ 552 h 1920"/>
                  <a:gd name="T26" fmla="*/ 1344 w 2002"/>
                  <a:gd name="T27" fmla="*/ 597 h 1920"/>
                  <a:gd name="T28" fmla="*/ 1192 w 2002"/>
                  <a:gd name="T29" fmla="*/ 538 h 1920"/>
                  <a:gd name="T30" fmla="*/ 1123 w 2002"/>
                  <a:gd name="T31" fmla="*/ 514 h 1920"/>
                  <a:gd name="T32" fmla="*/ 1341 w 2002"/>
                  <a:gd name="T33" fmla="*/ 366 h 1920"/>
                  <a:gd name="T34" fmla="*/ 1331 w 2002"/>
                  <a:gd name="T35" fmla="*/ 297 h 1920"/>
                  <a:gd name="T36" fmla="*/ 1502 w 2002"/>
                  <a:gd name="T37" fmla="*/ 228 h 1920"/>
                  <a:gd name="T38" fmla="*/ 1001 w 2002"/>
                  <a:gd name="T39" fmla="*/ 0 h 1920"/>
                  <a:gd name="T40" fmla="*/ 938 w 2002"/>
                  <a:gd name="T41" fmla="*/ 135 h 1920"/>
                  <a:gd name="T42" fmla="*/ 839 w 2002"/>
                  <a:gd name="T43" fmla="*/ 228 h 1920"/>
                  <a:gd name="T44" fmla="*/ 658 w 2002"/>
                  <a:gd name="T45" fmla="*/ 221 h 1920"/>
                  <a:gd name="T46" fmla="*/ 568 w 2002"/>
                  <a:gd name="T47" fmla="*/ 94 h 1920"/>
                  <a:gd name="T48" fmla="*/ 417 w 2002"/>
                  <a:gd name="T49" fmla="*/ 290 h 1920"/>
                  <a:gd name="T50" fmla="*/ 355 w 2002"/>
                  <a:gd name="T51" fmla="*/ 362 h 1920"/>
                  <a:gd name="T52" fmla="*/ 487 w 2002"/>
                  <a:gd name="T53" fmla="*/ 359 h 1920"/>
                  <a:gd name="T54" fmla="*/ 595 w 2002"/>
                  <a:gd name="T55" fmla="*/ 521 h 1920"/>
                  <a:gd name="T56" fmla="*/ 500 w 2002"/>
                  <a:gd name="T57" fmla="*/ 549 h 1920"/>
                  <a:gd name="T58" fmla="*/ 430 w 2002"/>
                  <a:gd name="T59" fmla="*/ 618 h 1920"/>
                  <a:gd name="T60" fmla="*/ 196 w 2002"/>
                  <a:gd name="T61" fmla="*/ 883 h 1920"/>
                  <a:gd name="T62" fmla="*/ 305 w 2002"/>
                  <a:gd name="T63" fmla="*/ 893 h 1920"/>
                  <a:gd name="T64" fmla="*/ 388 w 2002"/>
                  <a:gd name="T65" fmla="*/ 980 h 1920"/>
                  <a:gd name="T66" fmla="*/ 589 w 2002"/>
                  <a:gd name="T67" fmla="*/ 1062 h 1920"/>
                  <a:gd name="T68" fmla="*/ 760 w 2002"/>
                  <a:gd name="T69" fmla="*/ 1155 h 1920"/>
                  <a:gd name="T70" fmla="*/ 625 w 2002"/>
                  <a:gd name="T71" fmla="*/ 1407 h 1920"/>
                  <a:gd name="T72" fmla="*/ 500 w 2002"/>
                  <a:gd name="T73" fmla="*/ 1593 h 1920"/>
                  <a:gd name="T74" fmla="*/ 483 w 2002"/>
                  <a:gd name="T75" fmla="*/ 1697 h 1920"/>
                  <a:gd name="T76" fmla="*/ 411 w 2002"/>
                  <a:gd name="T77" fmla="*/ 1497 h 1920"/>
                  <a:gd name="T78" fmla="*/ 348 w 2002"/>
                  <a:gd name="T79" fmla="*/ 1104 h 1920"/>
                  <a:gd name="T80" fmla="*/ 180 w 2002"/>
                  <a:gd name="T81" fmla="*/ 917 h 1920"/>
                  <a:gd name="T82" fmla="*/ 21 w 2002"/>
                  <a:gd name="T83" fmla="*/ 761 h 1920"/>
                  <a:gd name="T84" fmla="*/ 2002 w 2002"/>
                  <a:gd name="T85" fmla="*/ 960 h 1920"/>
                  <a:gd name="T86" fmla="*/ 1568 w 2002"/>
                  <a:gd name="T87" fmla="*/ 1414 h 1920"/>
                  <a:gd name="T88" fmla="*/ 1604 w 2002"/>
                  <a:gd name="T89" fmla="*/ 1231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2" h="1920">
                    <a:moveTo>
                      <a:pt x="1918" y="1004"/>
                    </a:moveTo>
                    <a:cubicBezTo>
                      <a:pt x="1868" y="1024"/>
                      <a:pt x="1871" y="955"/>
                      <a:pt x="1865" y="917"/>
                    </a:cubicBezTo>
                    <a:cubicBezTo>
                      <a:pt x="1855" y="855"/>
                      <a:pt x="1848" y="849"/>
                      <a:pt x="1799" y="811"/>
                    </a:cubicBezTo>
                    <a:cubicBezTo>
                      <a:pt x="1809" y="797"/>
                      <a:pt x="1809" y="776"/>
                      <a:pt x="1815" y="766"/>
                    </a:cubicBezTo>
                    <a:cubicBezTo>
                      <a:pt x="1776" y="769"/>
                      <a:pt x="1726" y="780"/>
                      <a:pt x="1697" y="749"/>
                    </a:cubicBezTo>
                    <a:cubicBezTo>
                      <a:pt x="1670" y="721"/>
                      <a:pt x="1697" y="655"/>
                      <a:pt x="1627" y="683"/>
                    </a:cubicBezTo>
                    <a:cubicBezTo>
                      <a:pt x="1687" y="724"/>
                      <a:pt x="1627" y="804"/>
                      <a:pt x="1730" y="800"/>
                    </a:cubicBezTo>
                    <a:cubicBezTo>
                      <a:pt x="1730" y="855"/>
                      <a:pt x="1617" y="931"/>
                      <a:pt x="1578" y="914"/>
                    </a:cubicBezTo>
                    <a:cubicBezTo>
                      <a:pt x="1528" y="893"/>
                      <a:pt x="1565" y="859"/>
                      <a:pt x="1565" y="818"/>
                    </a:cubicBezTo>
                    <a:cubicBezTo>
                      <a:pt x="1565" y="811"/>
                      <a:pt x="1545" y="724"/>
                      <a:pt x="1542" y="721"/>
                    </a:cubicBezTo>
                    <a:cubicBezTo>
                      <a:pt x="1492" y="693"/>
                      <a:pt x="1509" y="762"/>
                      <a:pt x="1515" y="783"/>
                    </a:cubicBezTo>
                    <a:cubicBezTo>
                      <a:pt x="1532" y="828"/>
                      <a:pt x="1542" y="831"/>
                      <a:pt x="1545" y="873"/>
                    </a:cubicBezTo>
                    <a:cubicBezTo>
                      <a:pt x="1548" y="921"/>
                      <a:pt x="1525" y="931"/>
                      <a:pt x="1578" y="952"/>
                    </a:cubicBezTo>
                    <a:cubicBezTo>
                      <a:pt x="1598" y="959"/>
                      <a:pt x="1641" y="952"/>
                      <a:pt x="1664" y="952"/>
                    </a:cubicBezTo>
                    <a:cubicBezTo>
                      <a:pt x="1654" y="1000"/>
                      <a:pt x="1594" y="1035"/>
                      <a:pt x="1561" y="1066"/>
                    </a:cubicBezTo>
                    <a:cubicBezTo>
                      <a:pt x="1519" y="1114"/>
                      <a:pt x="1522" y="1131"/>
                      <a:pt x="1512" y="1190"/>
                    </a:cubicBezTo>
                    <a:cubicBezTo>
                      <a:pt x="1502" y="1252"/>
                      <a:pt x="1472" y="1379"/>
                      <a:pt x="1436" y="1435"/>
                    </a:cubicBezTo>
                    <a:cubicBezTo>
                      <a:pt x="1420" y="1455"/>
                      <a:pt x="1383" y="1493"/>
                      <a:pt x="1357" y="1504"/>
                    </a:cubicBezTo>
                    <a:cubicBezTo>
                      <a:pt x="1301" y="1524"/>
                      <a:pt x="1311" y="1511"/>
                      <a:pt x="1288" y="1459"/>
                    </a:cubicBezTo>
                    <a:cubicBezTo>
                      <a:pt x="1265" y="1397"/>
                      <a:pt x="1228" y="1317"/>
                      <a:pt x="1222" y="1252"/>
                    </a:cubicBezTo>
                    <a:cubicBezTo>
                      <a:pt x="1219" y="1211"/>
                      <a:pt x="1228" y="1183"/>
                      <a:pt x="1219" y="1142"/>
                    </a:cubicBezTo>
                    <a:cubicBezTo>
                      <a:pt x="1212" y="1121"/>
                      <a:pt x="1189" y="1117"/>
                      <a:pt x="1186" y="1090"/>
                    </a:cubicBezTo>
                    <a:cubicBezTo>
                      <a:pt x="1186" y="1069"/>
                      <a:pt x="1228" y="1062"/>
                      <a:pt x="1219" y="1035"/>
                    </a:cubicBezTo>
                    <a:cubicBezTo>
                      <a:pt x="1182" y="935"/>
                      <a:pt x="1024" y="1104"/>
                      <a:pt x="1021" y="990"/>
                    </a:cubicBezTo>
                    <a:cubicBezTo>
                      <a:pt x="961" y="1049"/>
                      <a:pt x="935" y="952"/>
                      <a:pt x="928" y="897"/>
                    </a:cubicBezTo>
                    <a:cubicBezTo>
                      <a:pt x="915" y="800"/>
                      <a:pt x="958" y="807"/>
                      <a:pt x="1004" y="742"/>
                    </a:cubicBezTo>
                    <a:cubicBezTo>
                      <a:pt x="1050" y="669"/>
                      <a:pt x="1031" y="649"/>
                      <a:pt x="1123" y="631"/>
                    </a:cubicBezTo>
                    <a:cubicBezTo>
                      <a:pt x="1166" y="624"/>
                      <a:pt x="1232" y="587"/>
                      <a:pt x="1271" y="614"/>
                    </a:cubicBezTo>
                    <a:cubicBezTo>
                      <a:pt x="1232" y="645"/>
                      <a:pt x="1291" y="686"/>
                      <a:pt x="1324" y="690"/>
                    </a:cubicBezTo>
                    <a:cubicBezTo>
                      <a:pt x="1354" y="693"/>
                      <a:pt x="1383" y="659"/>
                      <a:pt x="1420" y="666"/>
                    </a:cubicBezTo>
                    <a:cubicBezTo>
                      <a:pt x="1416" y="676"/>
                      <a:pt x="1423" y="693"/>
                      <a:pt x="1423" y="704"/>
                    </a:cubicBezTo>
                    <a:cubicBezTo>
                      <a:pt x="1439" y="700"/>
                      <a:pt x="1463" y="700"/>
                      <a:pt x="1482" y="693"/>
                    </a:cubicBezTo>
                    <a:cubicBezTo>
                      <a:pt x="1482" y="666"/>
                      <a:pt x="1519" y="635"/>
                      <a:pt x="1505" y="614"/>
                    </a:cubicBezTo>
                    <a:cubicBezTo>
                      <a:pt x="1499" y="604"/>
                      <a:pt x="1443" y="611"/>
                      <a:pt x="1430" y="611"/>
                    </a:cubicBezTo>
                    <a:cubicBezTo>
                      <a:pt x="1456" y="552"/>
                      <a:pt x="1525" y="587"/>
                      <a:pt x="1548" y="555"/>
                    </a:cubicBezTo>
                    <a:cubicBezTo>
                      <a:pt x="1558" y="538"/>
                      <a:pt x="1548" y="500"/>
                      <a:pt x="1532" y="490"/>
                    </a:cubicBezTo>
                    <a:cubicBezTo>
                      <a:pt x="1515" y="483"/>
                      <a:pt x="1489" y="504"/>
                      <a:pt x="1476" y="518"/>
                    </a:cubicBezTo>
                    <a:cubicBezTo>
                      <a:pt x="1476" y="511"/>
                      <a:pt x="1472" y="493"/>
                      <a:pt x="1472" y="483"/>
                    </a:cubicBezTo>
                    <a:cubicBezTo>
                      <a:pt x="1436" y="483"/>
                      <a:pt x="1426" y="518"/>
                      <a:pt x="1433" y="552"/>
                    </a:cubicBezTo>
                    <a:cubicBezTo>
                      <a:pt x="1416" y="549"/>
                      <a:pt x="1397" y="559"/>
                      <a:pt x="1383" y="559"/>
                    </a:cubicBezTo>
                    <a:cubicBezTo>
                      <a:pt x="1390" y="576"/>
                      <a:pt x="1383" y="597"/>
                      <a:pt x="1387" y="614"/>
                    </a:cubicBezTo>
                    <a:cubicBezTo>
                      <a:pt x="1377" y="614"/>
                      <a:pt x="1350" y="604"/>
                      <a:pt x="1344" y="597"/>
                    </a:cubicBezTo>
                    <a:cubicBezTo>
                      <a:pt x="1357" y="559"/>
                      <a:pt x="1341" y="524"/>
                      <a:pt x="1301" y="518"/>
                    </a:cubicBezTo>
                    <a:cubicBezTo>
                      <a:pt x="1331" y="531"/>
                      <a:pt x="1334" y="562"/>
                      <a:pt x="1321" y="590"/>
                    </a:cubicBezTo>
                    <a:cubicBezTo>
                      <a:pt x="1275" y="562"/>
                      <a:pt x="1251" y="507"/>
                      <a:pt x="1192" y="538"/>
                    </a:cubicBezTo>
                    <a:cubicBezTo>
                      <a:pt x="1166" y="552"/>
                      <a:pt x="1149" y="600"/>
                      <a:pt x="1116" y="607"/>
                    </a:cubicBezTo>
                    <a:cubicBezTo>
                      <a:pt x="1103" y="611"/>
                      <a:pt x="1064" y="580"/>
                      <a:pt x="1040" y="580"/>
                    </a:cubicBezTo>
                    <a:cubicBezTo>
                      <a:pt x="1021" y="507"/>
                      <a:pt x="1087" y="538"/>
                      <a:pt x="1123" y="514"/>
                    </a:cubicBezTo>
                    <a:cubicBezTo>
                      <a:pt x="1113" y="511"/>
                      <a:pt x="1100" y="497"/>
                      <a:pt x="1093" y="493"/>
                    </a:cubicBezTo>
                    <a:cubicBezTo>
                      <a:pt x="1120" y="469"/>
                      <a:pt x="1169" y="431"/>
                      <a:pt x="1199" y="421"/>
                    </a:cubicBezTo>
                    <a:cubicBezTo>
                      <a:pt x="1258" y="397"/>
                      <a:pt x="1291" y="418"/>
                      <a:pt x="1341" y="366"/>
                    </a:cubicBezTo>
                    <a:cubicBezTo>
                      <a:pt x="1367" y="400"/>
                      <a:pt x="1397" y="373"/>
                      <a:pt x="1416" y="342"/>
                    </a:cubicBezTo>
                    <a:cubicBezTo>
                      <a:pt x="1406" y="338"/>
                      <a:pt x="1390" y="324"/>
                      <a:pt x="1377" y="321"/>
                    </a:cubicBezTo>
                    <a:cubicBezTo>
                      <a:pt x="1443" y="276"/>
                      <a:pt x="1350" y="290"/>
                      <a:pt x="1331" y="297"/>
                    </a:cubicBezTo>
                    <a:cubicBezTo>
                      <a:pt x="1294" y="304"/>
                      <a:pt x="1314" y="314"/>
                      <a:pt x="1275" y="314"/>
                    </a:cubicBezTo>
                    <a:cubicBezTo>
                      <a:pt x="1255" y="314"/>
                      <a:pt x="1232" y="304"/>
                      <a:pt x="1212" y="300"/>
                    </a:cubicBezTo>
                    <a:cubicBezTo>
                      <a:pt x="1219" y="180"/>
                      <a:pt x="1436" y="190"/>
                      <a:pt x="1502" y="228"/>
                    </a:cubicBezTo>
                    <a:cubicBezTo>
                      <a:pt x="1545" y="256"/>
                      <a:pt x="1515" y="276"/>
                      <a:pt x="1575" y="242"/>
                    </a:cubicBezTo>
                    <a:cubicBezTo>
                      <a:pt x="1581" y="239"/>
                      <a:pt x="1605" y="233"/>
                      <a:pt x="1634" y="216"/>
                    </a:cubicBezTo>
                    <a:cubicBezTo>
                      <a:pt x="1461" y="81"/>
                      <a:pt x="1241" y="0"/>
                      <a:pt x="1001" y="0"/>
                    </a:cubicBezTo>
                    <a:cubicBezTo>
                      <a:pt x="959" y="0"/>
                      <a:pt x="918" y="2"/>
                      <a:pt x="877" y="7"/>
                    </a:cubicBezTo>
                    <a:cubicBezTo>
                      <a:pt x="889" y="52"/>
                      <a:pt x="966" y="53"/>
                      <a:pt x="1001" y="76"/>
                    </a:cubicBezTo>
                    <a:cubicBezTo>
                      <a:pt x="965" y="90"/>
                      <a:pt x="961" y="107"/>
                      <a:pt x="938" y="135"/>
                    </a:cubicBezTo>
                    <a:cubicBezTo>
                      <a:pt x="932" y="145"/>
                      <a:pt x="942" y="162"/>
                      <a:pt x="935" y="173"/>
                    </a:cubicBezTo>
                    <a:cubicBezTo>
                      <a:pt x="925" y="183"/>
                      <a:pt x="899" y="187"/>
                      <a:pt x="885" y="193"/>
                    </a:cubicBezTo>
                    <a:cubicBezTo>
                      <a:pt x="866" y="207"/>
                      <a:pt x="859" y="218"/>
                      <a:pt x="839" y="228"/>
                    </a:cubicBezTo>
                    <a:cubicBezTo>
                      <a:pt x="826" y="231"/>
                      <a:pt x="793" y="235"/>
                      <a:pt x="780" y="242"/>
                    </a:cubicBezTo>
                    <a:cubicBezTo>
                      <a:pt x="734" y="256"/>
                      <a:pt x="698" y="273"/>
                      <a:pt x="645" y="280"/>
                    </a:cubicBezTo>
                    <a:cubicBezTo>
                      <a:pt x="648" y="266"/>
                      <a:pt x="651" y="235"/>
                      <a:pt x="658" y="221"/>
                    </a:cubicBezTo>
                    <a:cubicBezTo>
                      <a:pt x="628" y="221"/>
                      <a:pt x="592" y="214"/>
                      <a:pt x="562" y="211"/>
                    </a:cubicBezTo>
                    <a:cubicBezTo>
                      <a:pt x="582" y="183"/>
                      <a:pt x="599" y="156"/>
                      <a:pt x="615" y="125"/>
                    </a:cubicBezTo>
                    <a:cubicBezTo>
                      <a:pt x="603" y="119"/>
                      <a:pt x="585" y="107"/>
                      <a:pt x="568" y="94"/>
                    </a:cubicBezTo>
                    <a:cubicBezTo>
                      <a:pt x="502" y="124"/>
                      <a:pt x="440" y="161"/>
                      <a:pt x="383" y="204"/>
                    </a:cubicBezTo>
                    <a:cubicBezTo>
                      <a:pt x="440" y="205"/>
                      <a:pt x="503" y="216"/>
                      <a:pt x="516" y="273"/>
                    </a:cubicBezTo>
                    <a:cubicBezTo>
                      <a:pt x="477" y="349"/>
                      <a:pt x="473" y="290"/>
                      <a:pt x="417" y="290"/>
                    </a:cubicBezTo>
                    <a:cubicBezTo>
                      <a:pt x="381" y="290"/>
                      <a:pt x="381" y="318"/>
                      <a:pt x="355" y="328"/>
                    </a:cubicBezTo>
                    <a:cubicBezTo>
                      <a:pt x="335" y="335"/>
                      <a:pt x="308" y="321"/>
                      <a:pt x="289" y="331"/>
                    </a:cubicBezTo>
                    <a:cubicBezTo>
                      <a:pt x="111" y="418"/>
                      <a:pt x="421" y="507"/>
                      <a:pt x="355" y="362"/>
                    </a:cubicBezTo>
                    <a:cubicBezTo>
                      <a:pt x="378" y="359"/>
                      <a:pt x="401" y="359"/>
                      <a:pt x="424" y="359"/>
                    </a:cubicBezTo>
                    <a:cubicBezTo>
                      <a:pt x="421" y="369"/>
                      <a:pt x="427" y="387"/>
                      <a:pt x="424" y="397"/>
                    </a:cubicBezTo>
                    <a:cubicBezTo>
                      <a:pt x="454" y="404"/>
                      <a:pt x="477" y="387"/>
                      <a:pt x="487" y="359"/>
                    </a:cubicBezTo>
                    <a:cubicBezTo>
                      <a:pt x="500" y="369"/>
                      <a:pt x="503" y="400"/>
                      <a:pt x="516" y="411"/>
                    </a:cubicBezTo>
                    <a:cubicBezTo>
                      <a:pt x="529" y="421"/>
                      <a:pt x="552" y="421"/>
                      <a:pt x="566" y="428"/>
                    </a:cubicBezTo>
                    <a:cubicBezTo>
                      <a:pt x="592" y="449"/>
                      <a:pt x="638" y="480"/>
                      <a:pt x="595" y="521"/>
                    </a:cubicBezTo>
                    <a:cubicBezTo>
                      <a:pt x="566" y="469"/>
                      <a:pt x="437" y="456"/>
                      <a:pt x="414" y="528"/>
                    </a:cubicBezTo>
                    <a:cubicBezTo>
                      <a:pt x="427" y="535"/>
                      <a:pt x="447" y="559"/>
                      <a:pt x="460" y="562"/>
                    </a:cubicBezTo>
                    <a:cubicBezTo>
                      <a:pt x="480" y="566"/>
                      <a:pt x="483" y="549"/>
                      <a:pt x="500" y="549"/>
                    </a:cubicBezTo>
                    <a:cubicBezTo>
                      <a:pt x="529" y="549"/>
                      <a:pt x="546" y="524"/>
                      <a:pt x="572" y="555"/>
                    </a:cubicBezTo>
                    <a:cubicBezTo>
                      <a:pt x="549" y="569"/>
                      <a:pt x="526" y="604"/>
                      <a:pt x="503" y="611"/>
                    </a:cubicBezTo>
                    <a:cubicBezTo>
                      <a:pt x="480" y="618"/>
                      <a:pt x="457" y="600"/>
                      <a:pt x="430" y="618"/>
                    </a:cubicBezTo>
                    <a:cubicBezTo>
                      <a:pt x="368" y="652"/>
                      <a:pt x="414" y="721"/>
                      <a:pt x="368" y="759"/>
                    </a:cubicBezTo>
                    <a:cubicBezTo>
                      <a:pt x="325" y="718"/>
                      <a:pt x="243" y="721"/>
                      <a:pt x="193" y="755"/>
                    </a:cubicBezTo>
                    <a:cubicBezTo>
                      <a:pt x="147" y="786"/>
                      <a:pt x="130" y="855"/>
                      <a:pt x="196" y="883"/>
                    </a:cubicBezTo>
                    <a:cubicBezTo>
                      <a:pt x="219" y="862"/>
                      <a:pt x="236" y="838"/>
                      <a:pt x="266" y="831"/>
                    </a:cubicBezTo>
                    <a:cubicBezTo>
                      <a:pt x="279" y="866"/>
                      <a:pt x="249" y="886"/>
                      <a:pt x="236" y="914"/>
                    </a:cubicBezTo>
                    <a:cubicBezTo>
                      <a:pt x="259" y="911"/>
                      <a:pt x="282" y="900"/>
                      <a:pt x="305" y="893"/>
                    </a:cubicBezTo>
                    <a:cubicBezTo>
                      <a:pt x="328" y="938"/>
                      <a:pt x="289" y="952"/>
                      <a:pt x="341" y="1000"/>
                    </a:cubicBezTo>
                    <a:cubicBezTo>
                      <a:pt x="351" y="983"/>
                      <a:pt x="371" y="962"/>
                      <a:pt x="381" y="949"/>
                    </a:cubicBezTo>
                    <a:cubicBezTo>
                      <a:pt x="381" y="955"/>
                      <a:pt x="384" y="969"/>
                      <a:pt x="388" y="980"/>
                    </a:cubicBezTo>
                    <a:cubicBezTo>
                      <a:pt x="430" y="966"/>
                      <a:pt x="460" y="959"/>
                      <a:pt x="503" y="973"/>
                    </a:cubicBezTo>
                    <a:cubicBezTo>
                      <a:pt x="520" y="976"/>
                      <a:pt x="566" y="993"/>
                      <a:pt x="576" y="1007"/>
                    </a:cubicBezTo>
                    <a:cubicBezTo>
                      <a:pt x="595" y="1031"/>
                      <a:pt x="582" y="1045"/>
                      <a:pt x="589" y="1062"/>
                    </a:cubicBezTo>
                    <a:cubicBezTo>
                      <a:pt x="599" y="1080"/>
                      <a:pt x="589" y="1086"/>
                      <a:pt x="615" y="1100"/>
                    </a:cubicBezTo>
                    <a:cubicBezTo>
                      <a:pt x="642" y="1114"/>
                      <a:pt x="645" y="1080"/>
                      <a:pt x="665" y="1083"/>
                    </a:cubicBezTo>
                    <a:cubicBezTo>
                      <a:pt x="694" y="1090"/>
                      <a:pt x="750" y="1124"/>
                      <a:pt x="760" y="1155"/>
                    </a:cubicBezTo>
                    <a:cubicBezTo>
                      <a:pt x="780" y="1211"/>
                      <a:pt x="731" y="1214"/>
                      <a:pt x="721" y="1252"/>
                    </a:cubicBezTo>
                    <a:cubicBezTo>
                      <a:pt x="711" y="1297"/>
                      <a:pt x="737" y="1321"/>
                      <a:pt x="717" y="1362"/>
                    </a:cubicBezTo>
                    <a:cubicBezTo>
                      <a:pt x="691" y="1421"/>
                      <a:pt x="648" y="1379"/>
                      <a:pt x="625" y="1407"/>
                    </a:cubicBezTo>
                    <a:cubicBezTo>
                      <a:pt x="602" y="1438"/>
                      <a:pt x="635" y="1476"/>
                      <a:pt x="599" y="1511"/>
                    </a:cubicBezTo>
                    <a:cubicBezTo>
                      <a:pt x="589" y="1521"/>
                      <a:pt x="569" y="1511"/>
                      <a:pt x="559" y="1504"/>
                    </a:cubicBezTo>
                    <a:cubicBezTo>
                      <a:pt x="543" y="1535"/>
                      <a:pt x="523" y="1569"/>
                      <a:pt x="500" y="1593"/>
                    </a:cubicBezTo>
                    <a:cubicBezTo>
                      <a:pt x="549" y="1621"/>
                      <a:pt x="513" y="1645"/>
                      <a:pt x="516" y="1686"/>
                    </a:cubicBezTo>
                    <a:cubicBezTo>
                      <a:pt x="520" y="1721"/>
                      <a:pt x="552" y="1738"/>
                      <a:pt x="533" y="1783"/>
                    </a:cubicBezTo>
                    <a:cubicBezTo>
                      <a:pt x="510" y="1769"/>
                      <a:pt x="496" y="1717"/>
                      <a:pt x="483" y="1697"/>
                    </a:cubicBezTo>
                    <a:cubicBezTo>
                      <a:pt x="460" y="1662"/>
                      <a:pt x="440" y="1652"/>
                      <a:pt x="434" y="1604"/>
                    </a:cubicBezTo>
                    <a:cubicBezTo>
                      <a:pt x="430" y="1586"/>
                      <a:pt x="447" y="1569"/>
                      <a:pt x="444" y="1552"/>
                    </a:cubicBezTo>
                    <a:cubicBezTo>
                      <a:pt x="440" y="1531"/>
                      <a:pt x="414" y="1517"/>
                      <a:pt x="411" y="1497"/>
                    </a:cubicBezTo>
                    <a:cubicBezTo>
                      <a:pt x="407" y="1459"/>
                      <a:pt x="460" y="1417"/>
                      <a:pt x="447" y="1376"/>
                    </a:cubicBezTo>
                    <a:cubicBezTo>
                      <a:pt x="417" y="1269"/>
                      <a:pt x="295" y="1386"/>
                      <a:pt x="325" y="1224"/>
                    </a:cubicBezTo>
                    <a:cubicBezTo>
                      <a:pt x="335" y="1183"/>
                      <a:pt x="348" y="1145"/>
                      <a:pt x="348" y="1104"/>
                    </a:cubicBezTo>
                    <a:cubicBezTo>
                      <a:pt x="345" y="1038"/>
                      <a:pt x="345" y="1073"/>
                      <a:pt x="305" y="1031"/>
                    </a:cubicBezTo>
                    <a:cubicBezTo>
                      <a:pt x="282" y="1007"/>
                      <a:pt x="246" y="973"/>
                      <a:pt x="279" y="942"/>
                    </a:cubicBezTo>
                    <a:cubicBezTo>
                      <a:pt x="213" y="955"/>
                      <a:pt x="226" y="928"/>
                      <a:pt x="180" y="917"/>
                    </a:cubicBezTo>
                    <a:cubicBezTo>
                      <a:pt x="157" y="911"/>
                      <a:pt x="140" y="935"/>
                      <a:pt x="114" y="928"/>
                    </a:cubicBezTo>
                    <a:cubicBezTo>
                      <a:pt x="71" y="911"/>
                      <a:pt x="94" y="904"/>
                      <a:pt x="81" y="873"/>
                    </a:cubicBezTo>
                    <a:cubicBezTo>
                      <a:pt x="68" y="840"/>
                      <a:pt x="47" y="798"/>
                      <a:pt x="21" y="761"/>
                    </a:cubicBezTo>
                    <a:cubicBezTo>
                      <a:pt x="7" y="825"/>
                      <a:pt x="0" y="892"/>
                      <a:pt x="0" y="960"/>
                    </a:cubicBezTo>
                    <a:cubicBezTo>
                      <a:pt x="0" y="1490"/>
                      <a:pt x="448" y="1920"/>
                      <a:pt x="1001" y="1920"/>
                    </a:cubicBezTo>
                    <a:cubicBezTo>
                      <a:pt x="1554" y="1920"/>
                      <a:pt x="2002" y="1490"/>
                      <a:pt x="2002" y="960"/>
                    </a:cubicBezTo>
                    <a:cubicBezTo>
                      <a:pt x="2002" y="945"/>
                      <a:pt x="2002" y="930"/>
                      <a:pt x="2001" y="914"/>
                    </a:cubicBezTo>
                    <a:cubicBezTo>
                      <a:pt x="1961" y="940"/>
                      <a:pt x="1960" y="989"/>
                      <a:pt x="1918" y="1004"/>
                    </a:cubicBezTo>
                    <a:close/>
                    <a:moveTo>
                      <a:pt x="1568" y="1414"/>
                    </a:moveTo>
                    <a:cubicBezTo>
                      <a:pt x="1502" y="1442"/>
                      <a:pt x="1565" y="1352"/>
                      <a:pt x="1568" y="1335"/>
                    </a:cubicBezTo>
                    <a:cubicBezTo>
                      <a:pt x="1575" y="1311"/>
                      <a:pt x="1548" y="1314"/>
                      <a:pt x="1561" y="1276"/>
                    </a:cubicBezTo>
                    <a:cubicBezTo>
                      <a:pt x="1568" y="1262"/>
                      <a:pt x="1594" y="1242"/>
                      <a:pt x="1604" y="1231"/>
                    </a:cubicBezTo>
                    <a:cubicBezTo>
                      <a:pt x="1611" y="1235"/>
                      <a:pt x="1617" y="1242"/>
                      <a:pt x="1621" y="1252"/>
                    </a:cubicBezTo>
                    <a:cubicBezTo>
                      <a:pt x="1617" y="1290"/>
                      <a:pt x="1608" y="1393"/>
                      <a:pt x="1568" y="141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54">
                <a:extLst>
                  <a:ext uri="{FF2B5EF4-FFF2-40B4-BE49-F238E27FC236}">
                    <a16:creationId xmlns:a16="http://schemas.microsoft.com/office/drawing/2014/main" id="{1A7E3C06-0DF8-4AEE-A301-952EED75E904}"/>
                  </a:ext>
                </a:extLst>
              </p:cNvPr>
              <p:cNvSpPr>
                <a:spLocks/>
              </p:cNvSpPr>
              <p:nvPr/>
            </p:nvSpPr>
            <p:spPr bwMode="auto">
              <a:xfrm>
                <a:off x="8874125" y="50800"/>
                <a:ext cx="628650" cy="1306513"/>
              </a:xfrm>
              <a:custGeom>
                <a:avLst/>
                <a:gdLst>
                  <a:gd name="T0" fmla="*/ 93 w 759"/>
                  <a:gd name="T1" fmla="*/ 724 h 1579"/>
                  <a:gd name="T2" fmla="*/ 159 w 759"/>
                  <a:gd name="T3" fmla="*/ 713 h 1579"/>
                  <a:gd name="T4" fmla="*/ 258 w 759"/>
                  <a:gd name="T5" fmla="*/ 738 h 1579"/>
                  <a:gd name="T6" fmla="*/ 284 w 759"/>
                  <a:gd name="T7" fmla="*/ 827 h 1579"/>
                  <a:gd name="T8" fmla="*/ 327 w 759"/>
                  <a:gd name="T9" fmla="*/ 900 h 1579"/>
                  <a:gd name="T10" fmla="*/ 304 w 759"/>
                  <a:gd name="T11" fmla="*/ 1020 h 1579"/>
                  <a:gd name="T12" fmla="*/ 426 w 759"/>
                  <a:gd name="T13" fmla="*/ 1172 h 1579"/>
                  <a:gd name="T14" fmla="*/ 390 w 759"/>
                  <a:gd name="T15" fmla="*/ 1293 h 1579"/>
                  <a:gd name="T16" fmla="*/ 423 w 759"/>
                  <a:gd name="T17" fmla="*/ 1348 h 1579"/>
                  <a:gd name="T18" fmla="*/ 413 w 759"/>
                  <a:gd name="T19" fmla="*/ 1400 h 1579"/>
                  <a:gd name="T20" fmla="*/ 462 w 759"/>
                  <a:gd name="T21" fmla="*/ 1493 h 1579"/>
                  <a:gd name="T22" fmla="*/ 512 w 759"/>
                  <a:gd name="T23" fmla="*/ 1579 h 1579"/>
                  <a:gd name="T24" fmla="*/ 495 w 759"/>
                  <a:gd name="T25" fmla="*/ 1482 h 1579"/>
                  <a:gd name="T26" fmla="*/ 479 w 759"/>
                  <a:gd name="T27" fmla="*/ 1389 h 1579"/>
                  <a:gd name="T28" fmla="*/ 538 w 759"/>
                  <a:gd name="T29" fmla="*/ 1300 h 1579"/>
                  <a:gd name="T30" fmla="*/ 578 w 759"/>
                  <a:gd name="T31" fmla="*/ 1307 h 1579"/>
                  <a:gd name="T32" fmla="*/ 604 w 759"/>
                  <a:gd name="T33" fmla="*/ 1203 h 1579"/>
                  <a:gd name="T34" fmla="*/ 696 w 759"/>
                  <a:gd name="T35" fmla="*/ 1158 h 1579"/>
                  <a:gd name="T36" fmla="*/ 700 w 759"/>
                  <a:gd name="T37" fmla="*/ 1048 h 1579"/>
                  <a:gd name="T38" fmla="*/ 739 w 759"/>
                  <a:gd name="T39" fmla="*/ 951 h 1579"/>
                  <a:gd name="T40" fmla="*/ 644 w 759"/>
                  <a:gd name="T41" fmla="*/ 879 h 1579"/>
                  <a:gd name="T42" fmla="*/ 594 w 759"/>
                  <a:gd name="T43" fmla="*/ 896 h 1579"/>
                  <a:gd name="T44" fmla="*/ 568 w 759"/>
                  <a:gd name="T45" fmla="*/ 858 h 1579"/>
                  <a:gd name="T46" fmla="*/ 555 w 759"/>
                  <a:gd name="T47" fmla="*/ 803 h 1579"/>
                  <a:gd name="T48" fmla="*/ 482 w 759"/>
                  <a:gd name="T49" fmla="*/ 769 h 1579"/>
                  <a:gd name="T50" fmla="*/ 367 w 759"/>
                  <a:gd name="T51" fmla="*/ 776 h 1579"/>
                  <a:gd name="T52" fmla="*/ 360 w 759"/>
                  <a:gd name="T53" fmla="*/ 745 h 1579"/>
                  <a:gd name="T54" fmla="*/ 320 w 759"/>
                  <a:gd name="T55" fmla="*/ 796 h 1579"/>
                  <a:gd name="T56" fmla="*/ 284 w 759"/>
                  <a:gd name="T57" fmla="*/ 689 h 1579"/>
                  <a:gd name="T58" fmla="*/ 215 w 759"/>
                  <a:gd name="T59" fmla="*/ 710 h 1579"/>
                  <a:gd name="T60" fmla="*/ 245 w 759"/>
                  <a:gd name="T61" fmla="*/ 627 h 1579"/>
                  <a:gd name="T62" fmla="*/ 175 w 759"/>
                  <a:gd name="T63" fmla="*/ 679 h 1579"/>
                  <a:gd name="T64" fmla="*/ 172 w 759"/>
                  <a:gd name="T65" fmla="*/ 551 h 1579"/>
                  <a:gd name="T66" fmla="*/ 347 w 759"/>
                  <a:gd name="T67" fmla="*/ 555 h 1579"/>
                  <a:gd name="T68" fmla="*/ 409 w 759"/>
                  <a:gd name="T69" fmla="*/ 414 h 1579"/>
                  <a:gd name="T70" fmla="*/ 482 w 759"/>
                  <a:gd name="T71" fmla="*/ 407 h 1579"/>
                  <a:gd name="T72" fmla="*/ 551 w 759"/>
                  <a:gd name="T73" fmla="*/ 351 h 1579"/>
                  <a:gd name="T74" fmla="*/ 479 w 759"/>
                  <a:gd name="T75" fmla="*/ 345 h 1579"/>
                  <a:gd name="T76" fmla="*/ 439 w 759"/>
                  <a:gd name="T77" fmla="*/ 358 h 1579"/>
                  <a:gd name="T78" fmla="*/ 393 w 759"/>
                  <a:gd name="T79" fmla="*/ 324 h 1579"/>
                  <a:gd name="T80" fmla="*/ 574 w 759"/>
                  <a:gd name="T81" fmla="*/ 317 h 1579"/>
                  <a:gd name="T82" fmla="*/ 545 w 759"/>
                  <a:gd name="T83" fmla="*/ 224 h 1579"/>
                  <a:gd name="T84" fmla="*/ 495 w 759"/>
                  <a:gd name="T85" fmla="*/ 207 h 1579"/>
                  <a:gd name="T86" fmla="*/ 466 w 759"/>
                  <a:gd name="T87" fmla="*/ 155 h 1579"/>
                  <a:gd name="T88" fmla="*/ 403 w 759"/>
                  <a:gd name="T89" fmla="*/ 193 h 1579"/>
                  <a:gd name="T90" fmla="*/ 403 w 759"/>
                  <a:gd name="T91" fmla="*/ 155 h 1579"/>
                  <a:gd name="T92" fmla="*/ 334 w 759"/>
                  <a:gd name="T93" fmla="*/ 158 h 1579"/>
                  <a:gd name="T94" fmla="*/ 268 w 759"/>
                  <a:gd name="T95" fmla="*/ 127 h 1579"/>
                  <a:gd name="T96" fmla="*/ 334 w 759"/>
                  <a:gd name="T97" fmla="*/ 124 h 1579"/>
                  <a:gd name="T98" fmla="*/ 396 w 759"/>
                  <a:gd name="T99" fmla="*/ 86 h 1579"/>
                  <a:gd name="T100" fmla="*/ 495 w 759"/>
                  <a:gd name="T101" fmla="*/ 69 h 1579"/>
                  <a:gd name="T102" fmla="*/ 362 w 759"/>
                  <a:gd name="T103" fmla="*/ 0 h 1579"/>
                  <a:gd name="T104" fmla="*/ 0 w 759"/>
                  <a:gd name="T105" fmla="*/ 557 h 1579"/>
                  <a:gd name="T106" fmla="*/ 60 w 759"/>
                  <a:gd name="T107" fmla="*/ 669 h 1579"/>
                  <a:gd name="T108" fmla="*/ 93 w 759"/>
                  <a:gd name="T109" fmla="*/ 72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9" h="1579">
                    <a:moveTo>
                      <a:pt x="93" y="724"/>
                    </a:moveTo>
                    <a:cubicBezTo>
                      <a:pt x="119" y="731"/>
                      <a:pt x="136" y="707"/>
                      <a:pt x="159" y="713"/>
                    </a:cubicBezTo>
                    <a:cubicBezTo>
                      <a:pt x="205" y="724"/>
                      <a:pt x="192" y="751"/>
                      <a:pt x="258" y="738"/>
                    </a:cubicBezTo>
                    <a:cubicBezTo>
                      <a:pt x="225" y="769"/>
                      <a:pt x="261" y="803"/>
                      <a:pt x="284" y="827"/>
                    </a:cubicBezTo>
                    <a:cubicBezTo>
                      <a:pt x="324" y="869"/>
                      <a:pt x="324" y="834"/>
                      <a:pt x="327" y="900"/>
                    </a:cubicBezTo>
                    <a:cubicBezTo>
                      <a:pt x="327" y="941"/>
                      <a:pt x="314" y="979"/>
                      <a:pt x="304" y="1020"/>
                    </a:cubicBezTo>
                    <a:cubicBezTo>
                      <a:pt x="274" y="1182"/>
                      <a:pt x="396" y="1065"/>
                      <a:pt x="426" y="1172"/>
                    </a:cubicBezTo>
                    <a:cubicBezTo>
                      <a:pt x="439" y="1213"/>
                      <a:pt x="386" y="1255"/>
                      <a:pt x="390" y="1293"/>
                    </a:cubicBezTo>
                    <a:cubicBezTo>
                      <a:pt x="393" y="1313"/>
                      <a:pt x="419" y="1327"/>
                      <a:pt x="423" y="1348"/>
                    </a:cubicBezTo>
                    <a:cubicBezTo>
                      <a:pt x="426" y="1365"/>
                      <a:pt x="409" y="1382"/>
                      <a:pt x="413" y="1400"/>
                    </a:cubicBezTo>
                    <a:cubicBezTo>
                      <a:pt x="419" y="1448"/>
                      <a:pt x="439" y="1458"/>
                      <a:pt x="462" y="1493"/>
                    </a:cubicBezTo>
                    <a:cubicBezTo>
                      <a:pt x="475" y="1513"/>
                      <a:pt x="489" y="1565"/>
                      <a:pt x="512" y="1579"/>
                    </a:cubicBezTo>
                    <a:cubicBezTo>
                      <a:pt x="531" y="1534"/>
                      <a:pt x="499" y="1517"/>
                      <a:pt x="495" y="1482"/>
                    </a:cubicBezTo>
                    <a:cubicBezTo>
                      <a:pt x="492" y="1441"/>
                      <a:pt x="528" y="1417"/>
                      <a:pt x="479" y="1389"/>
                    </a:cubicBezTo>
                    <a:cubicBezTo>
                      <a:pt x="502" y="1365"/>
                      <a:pt x="522" y="1331"/>
                      <a:pt x="538" y="1300"/>
                    </a:cubicBezTo>
                    <a:cubicBezTo>
                      <a:pt x="548" y="1307"/>
                      <a:pt x="568" y="1317"/>
                      <a:pt x="578" y="1307"/>
                    </a:cubicBezTo>
                    <a:cubicBezTo>
                      <a:pt x="614" y="1272"/>
                      <a:pt x="581" y="1234"/>
                      <a:pt x="604" y="1203"/>
                    </a:cubicBezTo>
                    <a:cubicBezTo>
                      <a:pt x="627" y="1175"/>
                      <a:pt x="670" y="1217"/>
                      <a:pt x="696" y="1158"/>
                    </a:cubicBezTo>
                    <a:cubicBezTo>
                      <a:pt x="716" y="1117"/>
                      <a:pt x="690" y="1093"/>
                      <a:pt x="700" y="1048"/>
                    </a:cubicBezTo>
                    <a:cubicBezTo>
                      <a:pt x="710" y="1010"/>
                      <a:pt x="759" y="1007"/>
                      <a:pt x="739" y="951"/>
                    </a:cubicBezTo>
                    <a:cubicBezTo>
                      <a:pt x="729" y="920"/>
                      <a:pt x="673" y="886"/>
                      <a:pt x="644" y="879"/>
                    </a:cubicBezTo>
                    <a:cubicBezTo>
                      <a:pt x="624" y="876"/>
                      <a:pt x="621" y="910"/>
                      <a:pt x="594" y="896"/>
                    </a:cubicBezTo>
                    <a:cubicBezTo>
                      <a:pt x="568" y="882"/>
                      <a:pt x="578" y="876"/>
                      <a:pt x="568" y="858"/>
                    </a:cubicBezTo>
                    <a:cubicBezTo>
                      <a:pt x="561" y="841"/>
                      <a:pt x="574" y="827"/>
                      <a:pt x="555" y="803"/>
                    </a:cubicBezTo>
                    <a:cubicBezTo>
                      <a:pt x="545" y="789"/>
                      <a:pt x="499" y="772"/>
                      <a:pt x="482" y="769"/>
                    </a:cubicBezTo>
                    <a:cubicBezTo>
                      <a:pt x="439" y="755"/>
                      <a:pt x="409" y="762"/>
                      <a:pt x="367" y="776"/>
                    </a:cubicBezTo>
                    <a:cubicBezTo>
                      <a:pt x="363" y="765"/>
                      <a:pt x="360" y="751"/>
                      <a:pt x="360" y="745"/>
                    </a:cubicBezTo>
                    <a:cubicBezTo>
                      <a:pt x="350" y="758"/>
                      <a:pt x="330" y="779"/>
                      <a:pt x="320" y="796"/>
                    </a:cubicBezTo>
                    <a:cubicBezTo>
                      <a:pt x="268" y="748"/>
                      <a:pt x="307" y="734"/>
                      <a:pt x="284" y="689"/>
                    </a:cubicBezTo>
                    <a:cubicBezTo>
                      <a:pt x="261" y="696"/>
                      <a:pt x="238" y="707"/>
                      <a:pt x="215" y="710"/>
                    </a:cubicBezTo>
                    <a:cubicBezTo>
                      <a:pt x="228" y="682"/>
                      <a:pt x="258" y="662"/>
                      <a:pt x="245" y="627"/>
                    </a:cubicBezTo>
                    <a:cubicBezTo>
                      <a:pt x="215" y="634"/>
                      <a:pt x="198" y="658"/>
                      <a:pt x="175" y="679"/>
                    </a:cubicBezTo>
                    <a:cubicBezTo>
                      <a:pt x="109" y="651"/>
                      <a:pt x="126" y="582"/>
                      <a:pt x="172" y="551"/>
                    </a:cubicBezTo>
                    <a:cubicBezTo>
                      <a:pt x="222" y="517"/>
                      <a:pt x="304" y="514"/>
                      <a:pt x="347" y="555"/>
                    </a:cubicBezTo>
                    <a:cubicBezTo>
                      <a:pt x="393" y="517"/>
                      <a:pt x="347" y="448"/>
                      <a:pt x="409" y="414"/>
                    </a:cubicBezTo>
                    <a:cubicBezTo>
                      <a:pt x="436" y="396"/>
                      <a:pt x="459" y="414"/>
                      <a:pt x="482" y="407"/>
                    </a:cubicBezTo>
                    <a:cubicBezTo>
                      <a:pt x="505" y="400"/>
                      <a:pt x="528" y="365"/>
                      <a:pt x="551" y="351"/>
                    </a:cubicBezTo>
                    <a:cubicBezTo>
                      <a:pt x="525" y="320"/>
                      <a:pt x="508" y="345"/>
                      <a:pt x="479" y="345"/>
                    </a:cubicBezTo>
                    <a:cubicBezTo>
                      <a:pt x="462" y="345"/>
                      <a:pt x="459" y="362"/>
                      <a:pt x="439" y="358"/>
                    </a:cubicBezTo>
                    <a:cubicBezTo>
                      <a:pt x="426" y="355"/>
                      <a:pt x="406" y="331"/>
                      <a:pt x="393" y="324"/>
                    </a:cubicBezTo>
                    <a:cubicBezTo>
                      <a:pt x="416" y="252"/>
                      <a:pt x="545" y="265"/>
                      <a:pt x="574" y="317"/>
                    </a:cubicBezTo>
                    <a:cubicBezTo>
                      <a:pt x="617" y="276"/>
                      <a:pt x="571" y="245"/>
                      <a:pt x="545" y="224"/>
                    </a:cubicBezTo>
                    <a:cubicBezTo>
                      <a:pt x="531" y="217"/>
                      <a:pt x="508" y="217"/>
                      <a:pt x="495" y="207"/>
                    </a:cubicBezTo>
                    <a:cubicBezTo>
                      <a:pt x="482" y="196"/>
                      <a:pt x="479" y="165"/>
                      <a:pt x="466" y="155"/>
                    </a:cubicBezTo>
                    <a:cubicBezTo>
                      <a:pt x="456" y="183"/>
                      <a:pt x="433" y="200"/>
                      <a:pt x="403" y="193"/>
                    </a:cubicBezTo>
                    <a:cubicBezTo>
                      <a:pt x="406" y="183"/>
                      <a:pt x="400" y="165"/>
                      <a:pt x="403" y="155"/>
                    </a:cubicBezTo>
                    <a:cubicBezTo>
                      <a:pt x="380" y="155"/>
                      <a:pt x="357" y="155"/>
                      <a:pt x="334" y="158"/>
                    </a:cubicBezTo>
                    <a:cubicBezTo>
                      <a:pt x="400" y="303"/>
                      <a:pt x="90" y="214"/>
                      <a:pt x="268" y="127"/>
                    </a:cubicBezTo>
                    <a:cubicBezTo>
                      <a:pt x="287" y="117"/>
                      <a:pt x="314" y="131"/>
                      <a:pt x="334" y="124"/>
                    </a:cubicBezTo>
                    <a:cubicBezTo>
                      <a:pt x="360" y="114"/>
                      <a:pt x="360" y="86"/>
                      <a:pt x="396" y="86"/>
                    </a:cubicBezTo>
                    <a:cubicBezTo>
                      <a:pt x="452" y="86"/>
                      <a:pt x="456" y="145"/>
                      <a:pt x="495" y="69"/>
                    </a:cubicBezTo>
                    <a:cubicBezTo>
                      <a:pt x="482" y="12"/>
                      <a:pt x="419" y="1"/>
                      <a:pt x="362" y="0"/>
                    </a:cubicBezTo>
                    <a:cubicBezTo>
                      <a:pt x="181" y="137"/>
                      <a:pt x="50" y="332"/>
                      <a:pt x="0" y="557"/>
                    </a:cubicBezTo>
                    <a:cubicBezTo>
                      <a:pt x="26" y="594"/>
                      <a:pt x="47" y="636"/>
                      <a:pt x="60" y="669"/>
                    </a:cubicBezTo>
                    <a:cubicBezTo>
                      <a:pt x="73" y="700"/>
                      <a:pt x="50" y="707"/>
                      <a:pt x="93" y="7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5">
                <a:extLst>
                  <a:ext uri="{FF2B5EF4-FFF2-40B4-BE49-F238E27FC236}">
                    <a16:creationId xmlns:a16="http://schemas.microsoft.com/office/drawing/2014/main" id="{7522151F-96D5-428A-A57F-6E36F5F94C91}"/>
                  </a:ext>
                </a:extLst>
              </p:cNvPr>
              <p:cNvSpPr>
                <a:spLocks noEditPoints="1"/>
              </p:cNvSpPr>
              <p:nvPr/>
            </p:nvSpPr>
            <p:spPr bwMode="auto">
              <a:xfrm>
                <a:off x="9613900" y="30163"/>
                <a:ext cx="898525" cy="1112838"/>
              </a:xfrm>
              <a:custGeom>
                <a:avLst/>
                <a:gdLst>
                  <a:gd name="T0" fmla="*/ 660 w 1086"/>
                  <a:gd name="T1" fmla="*/ 62 h 1344"/>
                  <a:gd name="T2" fmla="*/ 297 w 1086"/>
                  <a:gd name="T3" fmla="*/ 120 h 1344"/>
                  <a:gd name="T4" fmla="*/ 416 w 1086"/>
                  <a:gd name="T5" fmla="*/ 117 h 1344"/>
                  <a:gd name="T6" fmla="*/ 501 w 1086"/>
                  <a:gd name="T7" fmla="*/ 162 h 1344"/>
                  <a:gd name="T8" fmla="*/ 284 w 1086"/>
                  <a:gd name="T9" fmla="*/ 241 h 1344"/>
                  <a:gd name="T10" fmla="*/ 208 w 1086"/>
                  <a:gd name="T11" fmla="*/ 334 h 1344"/>
                  <a:gd name="T12" fmla="*/ 201 w 1086"/>
                  <a:gd name="T13" fmla="*/ 427 h 1344"/>
                  <a:gd name="T14" fmla="*/ 406 w 1086"/>
                  <a:gd name="T15" fmla="*/ 410 h 1344"/>
                  <a:gd name="T16" fmla="*/ 429 w 1086"/>
                  <a:gd name="T17" fmla="*/ 417 h 1344"/>
                  <a:gd name="T18" fmla="*/ 468 w 1086"/>
                  <a:gd name="T19" fmla="*/ 379 h 1344"/>
                  <a:gd name="T20" fmla="*/ 557 w 1086"/>
                  <a:gd name="T21" fmla="*/ 303 h 1344"/>
                  <a:gd name="T22" fmla="*/ 617 w 1086"/>
                  <a:gd name="T23" fmla="*/ 310 h 1344"/>
                  <a:gd name="T24" fmla="*/ 515 w 1086"/>
                  <a:gd name="T25" fmla="*/ 431 h 1344"/>
                  <a:gd name="T26" fmla="*/ 567 w 1086"/>
                  <a:gd name="T27" fmla="*/ 513 h 1344"/>
                  <a:gd name="T28" fmla="*/ 505 w 1086"/>
                  <a:gd name="T29" fmla="*/ 486 h 1344"/>
                  <a:gd name="T30" fmla="*/ 356 w 1086"/>
                  <a:gd name="T31" fmla="*/ 434 h 1344"/>
                  <a:gd name="T32" fmla="*/ 89 w 1086"/>
                  <a:gd name="T33" fmla="*/ 562 h 1344"/>
                  <a:gd name="T34" fmla="*/ 106 w 1086"/>
                  <a:gd name="T35" fmla="*/ 810 h 1344"/>
                  <a:gd name="T36" fmla="*/ 271 w 1086"/>
                  <a:gd name="T37" fmla="*/ 910 h 1344"/>
                  <a:gd name="T38" fmla="*/ 307 w 1086"/>
                  <a:gd name="T39" fmla="*/ 1072 h 1344"/>
                  <a:gd name="T40" fmla="*/ 442 w 1086"/>
                  <a:gd name="T41" fmla="*/ 1324 h 1344"/>
                  <a:gd name="T42" fmla="*/ 597 w 1086"/>
                  <a:gd name="T43" fmla="*/ 1010 h 1344"/>
                  <a:gd name="T44" fmla="*/ 749 w 1086"/>
                  <a:gd name="T45" fmla="*/ 772 h 1344"/>
                  <a:gd name="T46" fmla="*/ 630 w 1086"/>
                  <a:gd name="T47" fmla="*/ 693 h 1344"/>
                  <a:gd name="T48" fmla="*/ 627 w 1086"/>
                  <a:gd name="T49" fmla="*/ 541 h 1344"/>
                  <a:gd name="T50" fmla="*/ 663 w 1086"/>
                  <a:gd name="T51" fmla="*/ 734 h 1344"/>
                  <a:gd name="T52" fmla="*/ 712 w 1086"/>
                  <a:gd name="T53" fmla="*/ 503 h 1344"/>
                  <a:gd name="T54" fmla="*/ 900 w 1086"/>
                  <a:gd name="T55" fmla="*/ 586 h 1344"/>
                  <a:gd name="T56" fmla="*/ 950 w 1086"/>
                  <a:gd name="T57" fmla="*/ 737 h 1344"/>
                  <a:gd name="T58" fmla="*/ 1086 w 1086"/>
                  <a:gd name="T59" fmla="*/ 734 h 1344"/>
                  <a:gd name="T60" fmla="*/ 824 w 1086"/>
                  <a:gd name="T61" fmla="*/ 386 h 1344"/>
                  <a:gd name="T62" fmla="*/ 762 w 1086"/>
                  <a:gd name="T63" fmla="*/ 427 h 1344"/>
                  <a:gd name="T64" fmla="*/ 801 w 1086"/>
                  <a:gd name="T65" fmla="*/ 289 h 1344"/>
                  <a:gd name="T66" fmla="*/ 824 w 1086"/>
                  <a:gd name="T67" fmla="*/ 386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6" h="1344">
                    <a:moveTo>
                      <a:pt x="719" y="36"/>
                    </a:moveTo>
                    <a:cubicBezTo>
                      <a:pt x="690" y="53"/>
                      <a:pt x="666" y="59"/>
                      <a:pt x="660" y="62"/>
                    </a:cubicBezTo>
                    <a:cubicBezTo>
                      <a:pt x="600" y="96"/>
                      <a:pt x="630" y="76"/>
                      <a:pt x="587" y="48"/>
                    </a:cubicBezTo>
                    <a:cubicBezTo>
                      <a:pt x="521" y="10"/>
                      <a:pt x="304" y="0"/>
                      <a:pt x="297" y="120"/>
                    </a:cubicBezTo>
                    <a:cubicBezTo>
                      <a:pt x="317" y="124"/>
                      <a:pt x="340" y="134"/>
                      <a:pt x="360" y="134"/>
                    </a:cubicBezTo>
                    <a:cubicBezTo>
                      <a:pt x="399" y="134"/>
                      <a:pt x="379" y="124"/>
                      <a:pt x="416" y="117"/>
                    </a:cubicBezTo>
                    <a:cubicBezTo>
                      <a:pt x="435" y="110"/>
                      <a:pt x="528" y="96"/>
                      <a:pt x="462" y="141"/>
                    </a:cubicBezTo>
                    <a:cubicBezTo>
                      <a:pt x="475" y="144"/>
                      <a:pt x="491" y="158"/>
                      <a:pt x="501" y="162"/>
                    </a:cubicBezTo>
                    <a:cubicBezTo>
                      <a:pt x="482" y="193"/>
                      <a:pt x="452" y="220"/>
                      <a:pt x="426" y="186"/>
                    </a:cubicBezTo>
                    <a:cubicBezTo>
                      <a:pt x="376" y="238"/>
                      <a:pt x="343" y="217"/>
                      <a:pt x="284" y="241"/>
                    </a:cubicBezTo>
                    <a:cubicBezTo>
                      <a:pt x="254" y="251"/>
                      <a:pt x="205" y="289"/>
                      <a:pt x="178" y="313"/>
                    </a:cubicBezTo>
                    <a:cubicBezTo>
                      <a:pt x="185" y="317"/>
                      <a:pt x="198" y="331"/>
                      <a:pt x="208" y="334"/>
                    </a:cubicBezTo>
                    <a:cubicBezTo>
                      <a:pt x="172" y="358"/>
                      <a:pt x="106" y="327"/>
                      <a:pt x="125" y="400"/>
                    </a:cubicBezTo>
                    <a:cubicBezTo>
                      <a:pt x="149" y="400"/>
                      <a:pt x="188" y="431"/>
                      <a:pt x="201" y="427"/>
                    </a:cubicBezTo>
                    <a:cubicBezTo>
                      <a:pt x="234" y="420"/>
                      <a:pt x="251" y="372"/>
                      <a:pt x="277" y="358"/>
                    </a:cubicBezTo>
                    <a:cubicBezTo>
                      <a:pt x="336" y="327"/>
                      <a:pt x="360" y="382"/>
                      <a:pt x="406" y="410"/>
                    </a:cubicBezTo>
                    <a:cubicBezTo>
                      <a:pt x="419" y="382"/>
                      <a:pt x="416" y="351"/>
                      <a:pt x="386" y="338"/>
                    </a:cubicBezTo>
                    <a:cubicBezTo>
                      <a:pt x="426" y="344"/>
                      <a:pt x="442" y="379"/>
                      <a:pt x="429" y="417"/>
                    </a:cubicBezTo>
                    <a:cubicBezTo>
                      <a:pt x="435" y="424"/>
                      <a:pt x="462" y="434"/>
                      <a:pt x="472" y="434"/>
                    </a:cubicBezTo>
                    <a:cubicBezTo>
                      <a:pt x="468" y="417"/>
                      <a:pt x="475" y="396"/>
                      <a:pt x="468" y="379"/>
                    </a:cubicBezTo>
                    <a:cubicBezTo>
                      <a:pt x="482" y="379"/>
                      <a:pt x="501" y="369"/>
                      <a:pt x="518" y="372"/>
                    </a:cubicBezTo>
                    <a:cubicBezTo>
                      <a:pt x="511" y="338"/>
                      <a:pt x="521" y="303"/>
                      <a:pt x="557" y="303"/>
                    </a:cubicBezTo>
                    <a:cubicBezTo>
                      <a:pt x="557" y="313"/>
                      <a:pt x="561" y="331"/>
                      <a:pt x="561" y="338"/>
                    </a:cubicBezTo>
                    <a:cubicBezTo>
                      <a:pt x="574" y="324"/>
                      <a:pt x="600" y="303"/>
                      <a:pt x="617" y="310"/>
                    </a:cubicBezTo>
                    <a:cubicBezTo>
                      <a:pt x="633" y="320"/>
                      <a:pt x="643" y="358"/>
                      <a:pt x="633" y="375"/>
                    </a:cubicBezTo>
                    <a:cubicBezTo>
                      <a:pt x="610" y="407"/>
                      <a:pt x="541" y="372"/>
                      <a:pt x="515" y="431"/>
                    </a:cubicBezTo>
                    <a:cubicBezTo>
                      <a:pt x="528" y="431"/>
                      <a:pt x="584" y="424"/>
                      <a:pt x="590" y="434"/>
                    </a:cubicBezTo>
                    <a:cubicBezTo>
                      <a:pt x="604" y="455"/>
                      <a:pt x="567" y="486"/>
                      <a:pt x="567" y="513"/>
                    </a:cubicBezTo>
                    <a:cubicBezTo>
                      <a:pt x="548" y="520"/>
                      <a:pt x="524" y="520"/>
                      <a:pt x="508" y="524"/>
                    </a:cubicBezTo>
                    <a:cubicBezTo>
                      <a:pt x="508" y="513"/>
                      <a:pt x="501" y="496"/>
                      <a:pt x="505" y="486"/>
                    </a:cubicBezTo>
                    <a:cubicBezTo>
                      <a:pt x="468" y="479"/>
                      <a:pt x="439" y="513"/>
                      <a:pt x="409" y="510"/>
                    </a:cubicBezTo>
                    <a:cubicBezTo>
                      <a:pt x="376" y="506"/>
                      <a:pt x="317" y="465"/>
                      <a:pt x="356" y="434"/>
                    </a:cubicBezTo>
                    <a:cubicBezTo>
                      <a:pt x="317" y="407"/>
                      <a:pt x="251" y="444"/>
                      <a:pt x="208" y="451"/>
                    </a:cubicBezTo>
                    <a:cubicBezTo>
                      <a:pt x="116" y="469"/>
                      <a:pt x="135" y="489"/>
                      <a:pt x="89" y="562"/>
                    </a:cubicBezTo>
                    <a:cubicBezTo>
                      <a:pt x="43" y="627"/>
                      <a:pt x="0" y="620"/>
                      <a:pt x="13" y="717"/>
                    </a:cubicBezTo>
                    <a:cubicBezTo>
                      <a:pt x="20" y="772"/>
                      <a:pt x="46" y="869"/>
                      <a:pt x="106" y="810"/>
                    </a:cubicBezTo>
                    <a:cubicBezTo>
                      <a:pt x="109" y="924"/>
                      <a:pt x="267" y="755"/>
                      <a:pt x="304" y="855"/>
                    </a:cubicBezTo>
                    <a:cubicBezTo>
                      <a:pt x="313" y="882"/>
                      <a:pt x="271" y="889"/>
                      <a:pt x="271" y="910"/>
                    </a:cubicBezTo>
                    <a:cubicBezTo>
                      <a:pt x="274" y="937"/>
                      <a:pt x="297" y="941"/>
                      <a:pt x="304" y="962"/>
                    </a:cubicBezTo>
                    <a:cubicBezTo>
                      <a:pt x="313" y="1003"/>
                      <a:pt x="304" y="1031"/>
                      <a:pt x="307" y="1072"/>
                    </a:cubicBezTo>
                    <a:cubicBezTo>
                      <a:pt x="313" y="1137"/>
                      <a:pt x="350" y="1217"/>
                      <a:pt x="373" y="1279"/>
                    </a:cubicBezTo>
                    <a:cubicBezTo>
                      <a:pt x="396" y="1331"/>
                      <a:pt x="386" y="1344"/>
                      <a:pt x="442" y="1324"/>
                    </a:cubicBezTo>
                    <a:cubicBezTo>
                      <a:pt x="468" y="1313"/>
                      <a:pt x="505" y="1275"/>
                      <a:pt x="521" y="1255"/>
                    </a:cubicBezTo>
                    <a:cubicBezTo>
                      <a:pt x="557" y="1199"/>
                      <a:pt x="587" y="1072"/>
                      <a:pt x="597" y="1010"/>
                    </a:cubicBezTo>
                    <a:cubicBezTo>
                      <a:pt x="607" y="951"/>
                      <a:pt x="604" y="934"/>
                      <a:pt x="646" y="886"/>
                    </a:cubicBezTo>
                    <a:cubicBezTo>
                      <a:pt x="679" y="855"/>
                      <a:pt x="739" y="820"/>
                      <a:pt x="749" y="772"/>
                    </a:cubicBezTo>
                    <a:cubicBezTo>
                      <a:pt x="726" y="772"/>
                      <a:pt x="683" y="779"/>
                      <a:pt x="663" y="772"/>
                    </a:cubicBezTo>
                    <a:cubicBezTo>
                      <a:pt x="610" y="751"/>
                      <a:pt x="633" y="741"/>
                      <a:pt x="630" y="693"/>
                    </a:cubicBezTo>
                    <a:cubicBezTo>
                      <a:pt x="627" y="651"/>
                      <a:pt x="617" y="648"/>
                      <a:pt x="600" y="603"/>
                    </a:cubicBezTo>
                    <a:cubicBezTo>
                      <a:pt x="594" y="582"/>
                      <a:pt x="577" y="513"/>
                      <a:pt x="627" y="541"/>
                    </a:cubicBezTo>
                    <a:cubicBezTo>
                      <a:pt x="630" y="544"/>
                      <a:pt x="650" y="631"/>
                      <a:pt x="650" y="638"/>
                    </a:cubicBezTo>
                    <a:cubicBezTo>
                      <a:pt x="650" y="679"/>
                      <a:pt x="613" y="713"/>
                      <a:pt x="663" y="734"/>
                    </a:cubicBezTo>
                    <a:cubicBezTo>
                      <a:pt x="702" y="751"/>
                      <a:pt x="815" y="675"/>
                      <a:pt x="815" y="620"/>
                    </a:cubicBezTo>
                    <a:cubicBezTo>
                      <a:pt x="712" y="624"/>
                      <a:pt x="772" y="544"/>
                      <a:pt x="712" y="503"/>
                    </a:cubicBezTo>
                    <a:cubicBezTo>
                      <a:pt x="782" y="475"/>
                      <a:pt x="755" y="541"/>
                      <a:pt x="782" y="569"/>
                    </a:cubicBezTo>
                    <a:cubicBezTo>
                      <a:pt x="811" y="600"/>
                      <a:pt x="861" y="589"/>
                      <a:pt x="900" y="586"/>
                    </a:cubicBezTo>
                    <a:cubicBezTo>
                      <a:pt x="894" y="596"/>
                      <a:pt x="894" y="617"/>
                      <a:pt x="884" y="631"/>
                    </a:cubicBezTo>
                    <a:cubicBezTo>
                      <a:pt x="933" y="669"/>
                      <a:pt x="940" y="675"/>
                      <a:pt x="950" y="737"/>
                    </a:cubicBezTo>
                    <a:cubicBezTo>
                      <a:pt x="956" y="775"/>
                      <a:pt x="953" y="844"/>
                      <a:pt x="1003" y="824"/>
                    </a:cubicBezTo>
                    <a:cubicBezTo>
                      <a:pt x="1045" y="809"/>
                      <a:pt x="1046" y="760"/>
                      <a:pt x="1086" y="734"/>
                    </a:cubicBezTo>
                    <a:cubicBezTo>
                      <a:pt x="1072" y="453"/>
                      <a:pt x="932" y="203"/>
                      <a:pt x="719" y="36"/>
                    </a:cubicBezTo>
                    <a:close/>
                    <a:moveTo>
                      <a:pt x="824" y="386"/>
                    </a:moveTo>
                    <a:cubicBezTo>
                      <a:pt x="801" y="393"/>
                      <a:pt x="782" y="410"/>
                      <a:pt x="765" y="427"/>
                    </a:cubicBezTo>
                    <a:cubicBezTo>
                      <a:pt x="762" y="427"/>
                      <a:pt x="762" y="427"/>
                      <a:pt x="762" y="427"/>
                    </a:cubicBezTo>
                    <a:cubicBezTo>
                      <a:pt x="752" y="400"/>
                      <a:pt x="729" y="379"/>
                      <a:pt x="709" y="362"/>
                    </a:cubicBezTo>
                    <a:cubicBezTo>
                      <a:pt x="749" y="317"/>
                      <a:pt x="729" y="282"/>
                      <a:pt x="801" y="289"/>
                    </a:cubicBezTo>
                    <a:cubicBezTo>
                      <a:pt x="801" y="300"/>
                      <a:pt x="798" y="324"/>
                      <a:pt x="824" y="327"/>
                    </a:cubicBezTo>
                    <a:cubicBezTo>
                      <a:pt x="828" y="341"/>
                      <a:pt x="828" y="369"/>
                      <a:pt x="824" y="3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6">
                <a:extLst>
                  <a:ext uri="{FF2B5EF4-FFF2-40B4-BE49-F238E27FC236}">
                    <a16:creationId xmlns:a16="http://schemas.microsoft.com/office/drawing/2014/main" id="{7D1E90B4-5039-4E81-907E-68F43C685497}"/>
                  </a:ext>
                </a:extLst>
              </p:cNvPr>
              <p:cNvSpPr>
                <a:spLocks/>
              </p:cNvSpPr>
              <p:nvPr/>
            </p:nvSpPr>
            <p:spPr bwMode="auto">
              <a:xfrm>
                <a:off x="10099675" y="900113"/>
                <a:ext cx="98425" cy="174625"/>
              </a:xfrm>
              <a:custGeom>
                <a:avLst/>
                <a:gdLst>
                  <a:gd name="T0" fmla="*/ 102 w 119"/>
                  <a:gd name="T1" fmla="*/ 0 h 211"/>
                  <a:gd name="T2" fmla="*/ 59 w 119"/>
                  <a:gd name="T3" fmla="*/ 45 h 211"/>
                  <a:gd name="T4" fmla="*/ 66 w 119"/>
                  <a:gd name="T5" fmla="*/ 104 h 211"/>
                  <a:gd name="T6" fmla="*/ 66 w 119"/>
                  <a:gd name="T7" fmla="*/ 183 h 211"/>
                  <a:gd name="T8" fmla="*/ 119 w 119"/>
                  <a:gd name="T9" fmla="*/ 21 h 211"/>
                  <a:gd name="T10" fmla="*/ 102 w 119"/>
                  <a:gd name="T11" fmla="*/ 0 h 211"/>
                </a:gdLst>
                <a:ahLst/>
                <a:cxnLst>
                  <a:cxn ang="0">
                    <a:pos x="T0" y="T1"/>
                  </a:cxn>
                  <a:cxn ang="0">
                    <a:pos x="T2" y="T3"/>
                  </a:cxn>
                  <a:cxn ang="0">
                    <a:pos x="T4" y="T5"/>
                  </a:cxn>
                  <a:cxn ang="0">
                    <a:pos x="T6" y="T7"/>
                  </a:cxn>
                  <a:cxn ang="0">
                    <a:pos x="T8" y="T9"/>
                  </a:cxn>
                  <a:cxn ang="0">
                    <a:pos x="T10" y="T11"/>
                  </a:cxn>
                </a:cxnLst>
                <a:rect l="0" t="0" r="r" b="b"/>
                <a:pathLst>
                  <a:path w="119" h="211">
                    <a:moveTo>
                      <a:pt x="102" y="0"/>
                    </a:moveTo>
                    <a:cubicBezTo>
                      <a:pt x="92" y="11"/>
                      <a:pt x="66" y="31"/>
                      <a:pt x="59" y="45"/>
                    </a:cubicBezTo>
                    <a:cubicBezTo>
                      <a:pt x="46" y="83"/>
                      <a:pt x="73" y="80"/>
                      <a:pt x="66" y="104"/>
                    </a:cubicBezTo>
                    <a:cubicBezTo>
                      <a:pt x="63" y="121"/>
                      <a:pt x="0" y="211"/>
                      <a:pt x="66" y="183"/>
                    </a:cubicBezTo>
                    <a:cubicBezTo>
                      <a:pt x="106" y="162"/>
                      <a:pt x="115" y="59"/>
                      <a:pt x="119" y="21"/>
                    </a:cubicBezTo>
                    <a:cubicBezTo>
                      <a:pt x="115" y="11"/>
                      <a:pt x="109" y="4"/>
                      <a:pt x="10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7">
                <a:extLst>
                  <a:ext uri="{FF2B5EF4-FFF2-40B4-BE49-F238E27FC236}">
                    <a16:creationId xmlns:a16="http://schemas.microsoft.com/office/drawing/2014/main" id="{5B54F644-14D0-4354-9A5D-C760EFAD21D7}"/>
                  </a:ext>
                </a:extLst>
              </p:cNvPr>
              <p:cNvSpPr>
                <a:spLocks/>
              </p:cNvSpPr>
              <p:nvPr/>
            </p:nvSpPr>
            <p:spPr bwMode="auto">
              <a:xfrm>
                <a:off x="10201275" y="263525"/>
                <a:ext cx="98425" cy="120650"/>
              </a:xfrm>
              <a:custGeom>
                <a:avLst/>
                <a:gdLst>
                  <a:gd name="T0" fmla="*/ 92 w 119"/>
                  <a:gd name="T1" fmla="*/ 7 h 145"/>
                  <a:gd name="T2" fmla="*/ 0 w 119"/>
                  <a:gd name="T3" fmla="*/ 80 h 145"/>
                  <a:gd name="T4" fmla="*/ 53 w 119"/>
                  <a:gd name="T5" fmla="*/ 145 h 145"/>
                  <a:gd name="T6" fmla="*/ 56 w 119"/>
                  <a:gd name="T7" fmla="*/ 145 h 145"/>
                  <a:gd name="T8" fmla="*/ 115 w 119"/>
                  <a:gd name="T9" fmla="*/ 104 h 145"/>
                  <a:gd name="T10" fmla="*/ 115 w 119"/>
                  <a:gd name="T11" fmla="*/ 45 h 145"/>
                  <a:gd name="T12" fmla="*/ 92 w 119"/>
                  <a:gd name="T13" fmla="*/ 7 h 145"/>
                </a:gdLst>
                <a:ahLst/>
                <a:cxnLst>
                  <a:cxn ang="0">
                    <a:pos x="T0" y="T1"/>
                  </a:cxn>
                  <a:cxn ang="0">
                    <a:pos x="T2" y="T3"/>
                  </a:cxn>
                  <a:cxn ang="0">
                    <a:pos x="T4" y="T5"/>
                  </a:cxn>
                  <a:cxn ang="0">
                    <a:pos x="T6" y="T7"/>
                  </a:cxn>
                  <a:cxn ang="0">
                    <a:pos x="T8" y="T9"/>
                  </a:cxn>
                  <a:cxn ang="0">
                    <a:pos x="T10" y="T11"/>
                  </a:cxn>
                  <a:cxn ang="0">
                    <a:pos x="T12" y="T13"/>
                  </a:cxn>
                </a:cxnLst>
                <a:rect l="0" t="0" r="r" b="b"/>
                <a:pathLst>
                  <a:path w="119" h="145">
                    <a:moveTo>
                      <a:pt x="92" y="7"/>
                    </a:moveTo>
                    <a:cubicBezTo>
                      <a:pt x="20" y="0"/>
                      <a:pt x="40" y="35"/>
                      <a:pt x="0" y="80"/>
                    </a:cubicBezTo>
                    <a:cubicBezTo>
                      <a:pt x="20" y="97"/>
                      <a:pt x="43" y="118"/>
                      <a:pt x="53" y="145"/>
                    </a:cubicBezTo>
                    <a:cubicBezTo>
                      <a:pt x="56" y="145"/>
                      <a:pt x="56" y="145"/>
                      <a:pt x="56" y="145"/>
                    </a:cubicBezTo>
                    <a:cubicBezTo>
                      <a:pt x="73" y="128"/>
                      <a:pt x="92" y="111"/>
                      <a:pt x="115" y="104"/>
                    </a:cubicBezTo>
                    <a:cubicBezTo>
                      <a:pt x="119" y="87"/>
                      <a:pt x="119" y="59"/>
                      <a:pt x="115" y="45"/>
                    </a:cubicBezTo>
                    <a:cubicBezTo>
                      <a:pt x="89" y="42"/>
                      <a:pt x="92" y="18"/>
                      <a:pt x="92"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14" name="Group 113">
            <a:extLst>
              <a:ext uri="{FF2B5EF4-FFF2-40B4-BE49-F238E27FC236}">
                <a16:creationId xmlns:a16="http://schemas.microsoft.com/office/drawing/2014/main" id="{4586CA99-0F63-484F-B6DC-5F156BD050D9}"/>
              </a:ext>
            </a:extLst>
          </p:cNvPr>
          <p:cNvGrpSpPr/>
          <p:nvPr/>
        </p:nvGrpSpPr>
        <p:grpSpPr>
          <a:xfrm>
            <a:off x="7454880" y="4405727"/>
            <a:ext cx="1806555" cy="1555093"/>
            <a:chOff x="7454880" y="4405727"/>
            <a:chExt cx="1806555" cy="1555093"/>
          </a:xfrm>
        </p:grpSpPr>
        <p:sp>
          <p:nvSpPr>
            <p:cNvPr id="44" name="Rectangle 43">
              <a:extLst>
                <a:ext uri="{FF2B5EF4-FFF2-40B4-BE49-F238E27FC236}">
                  <a16:creationId xmlns:a16="http://schemas.microsoft.com/office/drawing/2014/main" id="{18E24BD5-01CA-4058-AF7A-B0D9BCAFFEC0}"/>
                </a:ext>
              </a:extLst>
            </p:cNvPr>
            <p:cNvSpPr/>
            <p:nvPr/>
          </p:nvSpPr>
          <p:spPr>
            <a:xfrm>
              <a:off x="7454880" y="4405727"/>
              <a:ext cx="1806555" cy="1555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lstStyle/>
            <a:p>
              <a:pPr algn="ctr"/>
              <a:r>
                <a:rPr lang="en-US" sz="1400" dirty="0">
                  <a:solidFill>
                    <a:schemeClr val="tx1"/>
                  </a:solidFill>
                </a:rPr>
                <a:t>Demographic Spending Patterns</a:t>
              </a:r>
            </a:p>
          </p:txBody>
        </p:sp>
        <p:sp>
          <p:nvSpPr>
            <p:cNvPr id="103" name="Freeform 235">
              <a:extLst>
                <a:ext uri="{FF2B5EF4-FFF2-40B4-BE49-F238E27FC236}">
                  <a16:creationId xmlns:a16="http://schemas.microsoft.com/office/drawing/2014/main" id="{0016730A-2D9B-44C0-9B8D-85846A4FB0CB}"/>
                </a:ext>
              </a:extLst>
            </p:cNvPr>
            <p:cNvSpPr>
              <a:spLocks/>
            </p:cNvSpPr>
            <p:nvPr/>
          </p:nvSpPr>
          <p:spPr bwMode="auto">
            <a:xfrm>
              <a:off x="8024830" y="4541107"/>
              <a:ext cx="666655" cy="650758"/>
            </a:xfrm>
            <a:custGeom>
              <a:avLst/>
              <a:gdLst>
                <a:gd name="T0" fmla="*/ 1055 w 1200"/>
                <a:gd name="T1" fmla="*/ 881 h 1170"/>
                <a:gd name="T2" fmla="*/ 996 w 1200"/>
                <a:gd name="T3" fmla="*/ 893 h 1170"/>
                <a:gd name="T4" fmla="*/ 849 w 1200"/>
                <a:gd name="T5" fmla="*/ 706 h 1170"/>
                <a:gd name="T6" fmla="*/ 907 w 1200"/>
                <a:gd name="T7" fmla="*/ 555 h 1170"/>
                <a:gd name="T8" fmla="*/ 871 w 1200"/>
                <a:gd name="T9" fmla="*/ 434 h 1170"/>
                <a:gd name="T10" fmla="*/ 997 w 1200"/>
                <a:gd name="T11" fmla="*/ 318 h 1170"/>
                <a:gd name="T12" fmla="*/ 1049 w 1200"/>
                <a:gd name="T13" fmla="*/ 331 h 1170"/>
                <a:gd name="T14" fmla="*/ 1159 w 1200"/>
                <a:gd name="T15" fmla="*/ 221 h 1170"/>
                <a:gd name="T16" fmla="*/ 1049 w 1200"/>
                <a:gd name="T17" fmla="*/ 112 h 1170"/>
                <a:gd name="T18" fmla="*/ 940 w 1200"/>
                <a:gd name="T19" fmla="*/ 221 h 1170"/>
                <a:gd name="T20" fmla="*/ 949 w 1200"/>
                <a:gd name="T21" fmla="*/ 265 h 1170"/>
                <a:gd name="T22" fmla="*/ 823 w 1200"/>
                <a:gd name="T23" fmla="*/ 381 h 1170"/>
                <a:gd name="T24" fmla="*/ 686 w 1200"/>
                <a:gd name="T25" fmla="*/ 334 h 1170"/>
                <a:gd name="T26" fmla="*/ 652 w 1200"/>
                <a:gd name="T27" fmla="*/ 336 h 1170"/>
                <a:gd name="T28" fmla="*/ 594 w 1200"/>
                <a:gd name="T29" fmla="*/ 144 h 1170"/>
                <a:gd name="T30" fmla="*/ 621 w 1200"/>
                <a:gd name="T31" fmla="*/ 83 h 1170"/>
                <a:gd name="T32" fmla="*/ 538 w 1200"/>
                <a:gd name="T33" fmla="*/ 0 h 1170"/>
                <a:gd name="T34" fmla="*/ 455 w 1200"/>
                <a:gd name="T35" fmla="*/ 83 h 1170"/>
                <a:gd name="T36" fmla="*/ 526 w 1200"/>
                <a:gd name="T37" fmla="*/ 164 h 1170"/>
                <a:gd name="T38" fmla="*/ 585 w 1200"/>
                <a:gd name="T39" fmla="*/ 358 h 1170"/>
                <a:gd name="T40" fmla="*/ 477 w 1200"/>
                <a:gd name="T41" fmla="*/ 480 h 1170"/>
                <a:gd name="T42" fmla="*/ 355 w 1200"/>
                <a:gd name="T43" fmla="*/ 450 h 1170"/>
                <a:gd name="T44" fmla="*/ 355 w 1200"/>
                <a:gd name="T45" fmla="*/ 443 h 1170"/>
                <a:gd name="T46" fmla="*/ 177 w 1200"/>
                <a:gd name="T47" fmla="*/ 266 h 1170"/>
                <a:gd name="T48" fmla="*/ 0 w 1200"/>
                <a:gd name="T49" fmla="*/ 443 h 1170"/>
                <a:gd name="T50" fmla="*/ 177 w 1200"/>
                <a:gd name="T51" fmla="*/ 620 h 1170"/>
                <a:gd name="T52" fmla="*/ 338 w 1200"/>
                <a:gd name="T53" fmla="*/ 519 h 1170"/>
                <a:gd name="T54" fmla="*/ 464 w 1200"/>
                <a:gd name="T55" fmla="*/ 550 h 1170"/>
                <a:gd name="T56" fmla="*/ 464 w 1200"/>
                <a:gd name="T57" fmla="*/ 555 h 1170"/>
                <a:gd name="T58" fmla="*/ 526 w 1200"/>
                <a:gd name="T59" fmla="*/ 709 h 1170"/>
                <a:gd name="T60" fmla="*/ 409 w 1200"/>
                <a:gd name="T61" fmla="*/ 886 h 1170"/>
                <a:gd name="T62" fmla="*/ 372 w 1200"/>
                <a:gd name="T63" fmla="*/ 881 h 1170"/>
                <a:gd name="T64" fmla="*/ 248 w 1200"/>
                <a:gd name="T65" fmla="*/ 1005 h 1170"/>
                <a:gd name="T66" fmla="*/ 372 w 1200"/>
                <a:gd name="T67" fmla="*/ 1129 h 1170"/>
                <a:gd name="T68" fmla="*/ 497 w 1200"/>
                <a:gd name="T69" fmla="*/ 1005 h 1170"/>
                <a:gd name="T70" fmla="*/ 468 w 1200"/>
                <a:gd name="T71" fmla="*/ 925 h 1170"/>
                <a:gd name="T72" fmla="*/ 583 w 1200"/>
                <a:gd name="T73" fmla="*/ 752 h 1170"/>
                <a:gd name="T74" fmla="*/ 686 w 1200"/>
                <a:gd name="T75" fmla="*/ 777 h 1170"/>
                <a:gd name="T76" fmla="*/ 793 w 1200"/>
                <a:gd name="T77" fmla="*/ 749 h 1170"/>
                <a:gd name="T78" fmla="*/ 941 w 1200"/>
                <a:gd name="T79" fmla="*/ 937 h 1170"/>
                <a:gd name="T80" fmla="*/ 910 w 1200"/>
                <a:gd name="T81" fmla="*/ 1025 h 1170"/>
                <a:gd name="T82" fmla="*/ 1055 w 1200"/>
                <a:gd name="T83" fmla="*/ 1170 h 1170"/>
                <a:gd name="T84" fmla="*/ 1200 w 1200"/>
                <a:gd name="T85" fmla="*/ 1025 h 1170"/>
                <a:gd name="T86" fmla="*/ 1055 w 1200"/>
                <a:gd name="T87" fmla="*/ 881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0" h="1170">
                  <a:moveTo>
                    <a:pt x="1055" y="881"/>
                  </a:moveTo>
                  <a:cubicBezTo>
                    <a:pt x="1034" y="881"/>
                    <a:pt x="1014" y="885"/>
                    <a:pt x="996" y="893"/>
                  </a:cubicBezTo>
                  <a:cubicBezTo>
                    <a:pt x="849" y="706"/>
                    <a:pt x="849" y="706"/>
                    <a:pt x="849" y="706"/>
                  </a:cubicBezTo>
                  <a:cubicBezTo>
                    <a:pt x="885" y="666"/>
                    <a:pt x="907" y="613"/>
                    <a:pt x="907" y="555"/>
                  </a:cubicBezTo>
                  <a:cubicBezTo>
                    <a:pt x="907" y="510"/>
                    <a:pt x="894" y="469"/>
                    <a:pt x="871" y="434"/>
                  </a:cubicBezTo>
                  <a:cubicBezTo>
                    <a:pt x="997" y="318"/>
                    <a:pt x="997" y="318"/>
                    <a:pt x="997" y="318"/>
                  </a:cubicBezTo>
                  <a:cubicBezTo>
                    <a:pt x="1013" y="326"/>
                    <a:pt x="1030" y="331"/>
                    <a:pt x="1049" y="331"/>
                  </a:cubicBezTo>
                  <a:cubicBezTo>
                    <a:pt x="1110" y="331"/>
                    <a:pt x="1159" y="282"/>
                    <a:pt x="1159" y="221"/>
                  </a:cubicBezTo>
                  <a:cubicBezTo>
                    <a:pt x="1159" y="161"/>
                    <a:pt x="1110" y="112"/>
                    <a:pt x="1049" y="112"/>
                  </a:cubicBezTo>
                  <a:cubicBezTo>
                    <a:pt x="989" y="112"/>
                    <a:pt x="940" y="161"/>
                    <a:pt x="940" y="221"/>
                  </a:cubicBezTo>
                  <a:cubicBezTo>
                    <a:pt x="940" y="237"/>
                    <a:pt x="943" y="252"/>
                    <a:pt x="949" y="265"/>
                  </a:cubicBezTo>
                  <a:cubicBezTo>
                    <a:pt x="823" y="381"/>
                    <a:pt x="823" y="381"/>
                    <a:pt x="823" y="381"/>
                  </a:cubicBezTo>
                  <a:cubicBezTo>
                    <a:pt x="785" y="352"/>
                    <a:pt x="737" y="334"/>
                    <a:pt x="686" y="334"/>
                  </a:cubicBezTo>
                  <a:cubicBezTo>
                    <a:pt x="674" y="334"/>
                    <a:pt x="663" y="335"/>
                    <a:pt x="652" y="336"/>
                  </a:cubicBezTo>
                  <a:cubicBezTo>
                    <a:pt x="594" y="144"/>
                    <a:pt x="594" y="144"/>
                    <a:pt x="594" y="144"/>
                  </a:cubicBezTo>
                  <a:cubicBezTo>
                    <a:pt x="610" y="129"/>
                    <a:pt x="621" y="107"/>
                    <a:pt x="621" y="83"/>
                  </a:cubicBezTo>
                  <a:cubicBezTo>
                    <a:pt x="621" y="37"/>
                    <a:pt x="584" y="0"/>
                    <a:pt x="538" y="0"/>
                  </a:cubicBezTo>
                  <a:cubicBezTo>
                    <a:pt x="492" y="0"/>
                    <a:pt x="455" y="37"/>
                    <a:pt x="455" y="83"/>
                  </a:cubicBezTo>
                  <a:cubicBezTo>
                    <a:pt x="455" y="124"/>
                    <a:pt x="486" y="159"/>
                    <a:pt x="526" y="164"/>
                  </a:cubicBezTo>
                  <a:cubicBezTo>
                    <a:pt x="585" y="358"/>
                    <a:pt x="585" y="358"/>
                    <a:pt x="585" y="358"/>
                  </a:cubicBezTo>
                  <a:cubicBezTo>
                    <a:pt x="535" y="383"/>
                    <a:pt x="496" y="427"/>
                    <a:pt x="477" y="480"/>
                  </a:cubicBezTo>
                  <a:cubicBezTo>
                    <a:pt x="355" y="450"/>
                    <a:pt x="355" y="450"/>
                    <a:pt x="355" y="450"/>
                  </a:cubicBezTo>
                  <a:cubicBezTo>
                    <a:pt x="355" y="448"/>
                    <a:pt x="355" y="445"/>
                    <a:pt x="355" y="443"/>
                  </a:cubicBezTo>
                  <a:cubicBezTo>
                    <a:pt x="355" y="345"/>
                    <a:pt x="275" y="266"/>
                    <a:pt x="177" y="266"/>
                  </a:cubicBezTo>
                  <a:cubicBezTo>
                    <a:pt x="79" y="266"/>
                    <a:pt x="0" y="345"/>
                    <a:pt x="0" y="443"/>
                  </a:cubicBezTo>
                  <a:cubicBezTo>
                    <a:pt x="0" y="541"/>
                    <a:pt x="79" y="620"/>
                    <a:pt x="177" y="620"/>
                  </a:cubicBezTo>
                  <a:cubicBezTo>
                    <a:pt x="248" y="620"/>
                    <a:pt x="309" y="579"/>
                    <a:pt x="338" y="519"/>
                  </a:cubicBezTo>
                  <a:cubicBezTo>
                    <a:pt x="464" y="550"/>
                    <a:pt x="464" y="550"/>
                    <a:pt x="464" y="550"/>
                  </a:cubicBezTo>
                  <a:cubicBezTo>
                    <a:pt x="464" y="552"/>
                    <a:pt x="464" y="554"/>
                    <a:pt x="464" y="555"/>
                  </a:cubicBezTo>
                  <a:cubicBezTo>
                    <a:pt x="464" y="615"/>
                    <a:pt x="488" y="669"/>
                    <a:pt x="526" y="709"/>
                  </a:cubicBezTo>
                  <a:cubicBezTo>
                    <a:pt x="409" y="886"/>
                    <a:pt x="409" y="886"/>
                    <a:pt x="409" y="886"/>
                  </a:cubicBezTo>
                  <a:cubicBezTo>
                    <a:pt x="397" y="882"/>
                    <a:pt x="385" y="881"/>
                    <a:pt x="372" y="881"/>
                  </a:cubicBezTo>
                  <a:cubicBezTo>
                    <a:pt x="304" y="881"/>
                    <a:pt x="248" y="936"/>
                    <a:pt x="248" y="1005"/>
                  </a:cubicBezTo>
                  <a:cubicBezTo>
                    <a:pt x="248" y="1073"/>
                    <a:pt x="304" y="1129"/>
                    <a:pt x="372" y="1129"/>
                  </a:cubicBezTo>
                  <a:cubicBezTo>
                    <a:pt x="441" y="1129"/>
                    <a:pt x="497" y="1073"/>
                    <a:pt x="497" y="1005"/>
                  </a:cubicBezTo>
                  <a:cubicBezTo>
                    <a:pt x="497" y="974"/>
                    <a:pt x="486" y="947"/>
                    <a:pt x="468" y="925"/>
                  </a:cubicBezTo>
                  <a:cubicBezTo>
                    <a:pt x="583" y="752"/>
                    <a:pt x="583" y="752"/>
                    <a:pt x="583" y="752"/>
                  </a:cubicBezTo>
                  <a:cubicBezTo>
                    <a:pt x="614" y="768"/>
                    <a:pt x="649" y="777"/>
                    <a:pt x="686" y="777"/>
                  </a:cubicBezTo>
                  <a:cubicBezTo>
                    <a:pt x="725" y="777"/>
                    <a:pt x="761" y="767"/>
                    <a:pt x="793" y="749"/>
                  </a:cubicBezTo>
                  <a:cubicBezTo>
                    <a:pt x="941" y="937"/>
                    <a:pt x="941" y="937"/>
                    <a:pt x="941" y="937"/>
                  </a:cubicBezTo>
                  <a:cubicBezTo>
                    <a:pt x="922" y="961"/>
                    <a:pt x="910" y="992"/>
                    <a:pt x="910" y="1025"/>
                  </a:cubicBezTo>
                  <a:cubicBezTo>
                    <a:pt x="910" y="1105"/>
                    <a:pt x="975" y="1170"/>
                    <a:pt x="1055" y="1170"/>
                  </a:cubicBezTo>
                  <a:cubicBezTo>
                    <a:pt x="1135" y="1170"/>
                    <a:pt x="1200" y="1105"/>
                    <a:pt x="1200" y="1025"/>
                  </a:cubicBezTo>
                  <a:cubicBezTo>
                    <a:pt x="1200" y="945"/>
                    <a:pt x="1135" y="881"/>
                    <a:pt x="1055" y="881"/>
                  </a:cubicBezTo>
                  <a:close/>
                </a:path>
              </a:pathLst>
            </a:custGeom>
            <a:solidFill>
              <a:srgbClr val="1717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3" name="TextBox 112">
            <a:extLst>
              <a:ext uri="{FF2B5EF4-FFF2-40B4-BE49-F238E27FC236}">
                <a16:creationId xmlns:a16="http://schemas.microsoft.com/office/drawing/2014/main" id="{F05D8897-550B-4761-B401-5355DC17F67C}"/>
              </a:ext>
            </a:extLst>
          </p:cNvPr>
          <p:cNvSpPr txBox="1"/>
          <p:nvPr/>
        </p:nvSpPr>
        <p:spPr>
          <a:xfrm>
            <a:off x="7118429" y="6324865"/>
            <a:ext cx="4502071" cy="276999"/>
          </a:xfrm>
          <a:prstGeom prst="rect">
            <a:avLst/>
          </a:prstGeom>
          <a:solidFill>
            <a:schemeClr val="bg1"/>
          </a:solidFill>
        </p:spPr>
        <p:txBody>
          <a:bodyPr wrap="square" rtlCol="0">
            <a:spAutoFit/>
          </a:bodyPr>
          <a:lstStyle/>
          <a:p>
            <a:pPr algn="r"/>
            <a:r>
              <a:rPr lang="en-US" sz="1200" dirty="0"/>
              <a:t>*Based on work with Naresh Vyas in the Applied AI Studio</a:t>
            </a:r>
          </a:p>
        </p:txBody>
      </p:sp>
      <p:grpSp>
        <p:nvGrpSpPr>
          <p:cNvPr id="16" name="Group 15">
            <a:extLst>
              <a:ext uri="{FF2B5EF4-FFF2-40B4-BE49-F238E27FC236}">
                <a16:creationId xmlns:a16="http://schemas.microsoft.com/office/drawing/2014/main" id="{519C1E2F-1B9F-4102-A591-F8799BE98A1E}"/>
              </a:ext>
            </a:extLst>
          </p:cNvPr>
          <p:cNvGrpSpPr/>
          <p:nvPr/>
        </p:nvGrpSpPr>
        <p:grpSpPr>
          <a:xfrm>
            <a:off x="-493882" y="133062"/>
            <a:ext cx="289283" cy="2734020"/>
            <a:chOff x="-915315" y="200198"/>
            <a:chExt cx="610029" cy="5765396"/>
          </a:xfrm>
        </p:grpSpPr>
        <p:sp>
          <p:nvSpPr>
            <p:cNvPr id="12" name="Rectangle 11">
              <a:extLst>
                <a:ext uri="{FF2B5EF4-FFF2-40B4-BE49-F238E27FC236}">
                  <a16:creationId xmlns:a16="http://schemas.microsoft.com/office/drawing/2014/main" id="{867867AF-DDA0-4D4F-92FC-B86574D18590}"/>
                </a:ext>
              </a:extLst>
            </p:cNvPr>
            <p:cNvSpPr/>
            <p:nvPr/>
          </p:nvSpPr>
          <p:spPr>
            <a:xfrm>
              <a:off x="-915315" y="200198"/>
              <a:ext cx="610029" cy="610029"/>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9A38190-4834-428D-B7C8-697EAB800563}"/>
                </a:ext>
              </a:extLst>
            </p:cNvPr>
            <p:cNvSpPr/>
            <p:nvPr/>
          </p:nvSpPr>
          <p:spPr>
            <a:xfrm>
              <a:off x="-915315" y="936679"/>
              <a:ext cx="610029" cy="610029"/>
            </a:xfrm>
            <a:prstGeom prst="rect">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535AB6A-CAA9-4991-8DC5-905763081438}"/>
                </a:ext>
              </a:extLst>
            </p:cNvPr>
            <p:cNvSpPr/>
            <p:nvPr/>
          </p:nvSpPr>
          <p:spPr>
            <a:xfrm>
              <a:off x="-915315" y="1673160"/>
              <a:ext cx="610029" cy="610029"/>
            </a:xfrm>
            <a:prstGeom prst="rect">
              <a:avLst/>
            </a:prstGeom>
            <a:solidFill>
              <a:srgbClr val="C1C70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E4BB2B5-FFA0-4B32-BF81-0785DE01FCD1}"/>
                </a:ext>
              </a:extLst>
            </p:cNvPr>
            <p:cNvSpPr/>
            <p:nvPr/>
          </p:nvSpPr>
          <p:spPr>
            <a:xfrm>
              <a:off x="-915315" y="2409641"/>
              <a:ext cx="610029" cy="610029"/>
            </a:xfrm>
            <a:prstGeom prst="rect">
              <a:avLst/>
            </a:prstGeom>
            <a:solidFill>
              <a:srgbClr val="FCB714"/>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DD247BA-8392-4A7A-B55E-39B428CB03FE}"/>
                </a:ext>
              </a:extLst>
            </p:cNvPr>
            <p:cNvSpPr/>
            <p:nvPr/>
          </p:nvSpPr>
          <p:spPr>
            <a:xfrm>
              <a:off x="-915315" y="3146122"/>
              <a:ext cx="610029" cy="610029"/>
            </a:xfrm>
            <a:prstGeom prst="rect">
              <a:avLst/>
            </a:prstGeom>
            <a:solidFill>
              <a:srgbClr val="AE38A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C92F494-A604-4DF0-97BE-C209FAFEFD69}"/>
                </a:ext>
              </a:extLst>
            </p:cNvPr>
            <p:cNvSpPr/>
            <p:nvPr/>
          </p:nvSpPr>
          <p:spPr>
            <a:xfrm>
              <a:off x="-915315" y="3882603"/>
              <a:ext cx="610029" cy="610029"/>
            </a:xfrm>
            <a:prstGeom prst="rect">
              <a:avLst/>
            </a:prstGeom>
            <a:solidFill>
              <a:srgbClr val="0E8D8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21B58B3-BFAF-49D4-A974-C20DE2CF88A7}"/>
                </a:ext>
              </a:extLst>
            </p:cNvPr>
            <p:cNvSpPr/>
            <p:nvPr/>
          </p:nvSpPr>
          <p:spPr>
            <a:xfrm>
              <a:off x="-915315" y="4619084"/>
              <a:ext cx="610029" cy="610029"/>
            </a:xfrm>
            <a:prstGeom prst="rect">
              <a:avLst/>
            </a:prstGeom>
            <a:solidFill>
              <a:srgbClr val="EF4D27"/>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29BA115-8564-47C6-A684-D529F8A2CF4B}"/>
                </a:ext>
              </a:extLst>
            </p:cNvPr>
            <p:cNvSpPr/>
            <p:nvPr/>
          </p:nvSpPr>
          <p:spPr>
            <a:xfrm>
              <a:off x="-915315" y="5355565"/>
              <a:ext cx="610029" cy="610029"/>
            </a:xfrm>
            <a:prstGeom prst="rect">
              <a:avLst/>
            </a:prstGeom>
            <a:solidFill>
              <a:srgbClr val="A999C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435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22" presetClass="entr" presetSubtype="1" fill="hold" nodeType="afterEffect">
                                  <p:stCondLst>
                                    <p:cond delay="500"/>
                                  </p:stCondLst>
                                  <p:childTnLst>
                                    <p:set>
                                      <p:cBhvr>
                                        <p:cTn id="10" dur="1" fill="hold">
                                          <p:stCondLst>
                                            <p:cond delay="0"/>
                                          </p:stCondLst>
                                        </p:cTn>
                                        <p:tgtEl>
                                          <p:spTgt spid="104"/>
                                        </p:tgtEl>
                                        <p:attrNameLst>
                                          <p:attrName>style.visibility</p:attrName>
                                        </p:attrNameLst>
                                      </p:cBhvr>
                                      <p:to>
                                        <p:strVal val="visible"/>
                                      </p:to>
                                    </p:set>
                                    <p:animEffect transition="in" filter="wipe(up)">
                                      <p:cBhvr>
                                        <p:cTn id="11" dur="500"/>
                                        <p:tgtEl>
                                          <p:spTgt spid="10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500"/>
                                        <p:tgtEl>
                                          <p:spTgt spid="106"/>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500"/>
                                        <p:tgtEl>
                                          <p:spTgt spid="108"/>
                                        </p:tgtEl>
                                      </p:cBhvr>
                                    </p:animEffect>
                                  </p:childTnLst>
                                </p:cTn>
                              </p:par>
                            </p:childTnLst>
                          </p:cTn>
                        </p:par>
                        <p:par>
                          <p:cTn id="24" fill="hold">
                            <p:stCondLst>
                              <p:cond delay="4500"/>
                            </p:stCondLst>
                            <p:childTnLst>
                              <p:par>
                                <p:cTn id="25" presetID="22" presetClass="entr" presetSubtype="2" fill="hold" nodeType="after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par>
                          <p:cTn id="28" fill="hold">
                            <p:stCondLst>
                              <p:cond delay="5500"/>
                            </p:stCondLst>
                            <p:childTnLst>
                              <p:par>
                                <p:cTn id="29" presetID="22" presetClass="entr" presetSubtype="8" fill="hold" nodeType="afterEffect">
                                  <p:stCondLst>
                                    <p:cond delay="5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6500"/>
                            </p:stCondLst>
                            <p:childTnLst>
                              <p:par>
                                <p:cTn id="33" presetID="22" presetClass="entr" presetSubtype="1" fill="hold" nodeType="after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7500"/>
                            </p:stCondLst>
                            <p:childTnLst>
                              <p:par>
                                <p:cTn id="37" presetID="10" presetClass="entr" presetSubtype="0" fill="hold" grpId="0" nodeType="afterEffect">
                                  <p:stCondLst>
                                    <p:cond delay="5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8500"/>
                            </p:stCondLst>
                            <p:childTnLst>
                              <p:par>
                                <p:cTn id="41" presetID="10" presetClass="entr" presetSubtype="0" fill="hold" grpId="0" nodeType="afterEffect">
                                  <p:stCondLst>
                                    <p:cond delay="75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9750"/>
                            </p:stCondLst>
                            <p:childTnLst>
                              <p:par>
                                <p:cTn id="45" presetID="10" presetClass="entr" presetSubtype="0" fill="hold" nodeType="afterEffect">
                                  <p:stCondLst>
                                    <p:cond delay="50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500"/>
                                        <p:tgtEl>
                                          <p:spTgt spid="109"/>
                                        </p:tgtEl>
                                      </p:cBhvr>
                                    </p:animEffect>
                                  </p:childTnLst>
                                </p:cTn>
                              </p:par>
                            </p:childTnLst>
                          </p:cTn>
                        </p:par>
                        <p:par>
                          <p:cTn id="48" fill="hold">
                            <p:stCondLst>
                              <p:cond delay="10750"/>
                            </p:stCondLst>
                            <p:childTnLst>
                              <p:par>
                                <p:cTn id="49" presetID="10" presetClass="entr" presetSubtype="0" fill="hold" nodeType="afterEffect">
                                  <p:stCondLst>
                                    <p:cond delay="500"/>
                                  </p:stCondLst>
                                  <p:childTnLst>
                                    <p:set>
                                      <p:cBhvr>
                                        <p:cTn id="50" dur="1" fill="hold">
                                          <p:stCondLst>
                                            <p:cond delay="0"/>
                                          </p:stCondLst>
                                        </p:cTn>
                                        <p:tgtEl>
                                          <p:spTgt spid="110"/>
                                        </p:tgtEl>
                                        <p:attrNameLst>
                                          <p:attrName>style.visibility</p:attrName>
                                        </p:attrNameLst>
                                      </p:cBhvr>
                                      <p:to>
                                        <p:strVal val="visible"/>
                                      </p:to>
                                    </p:set>
                                    <p:animEffect transition="in" filter="fade">
                                      <p:cBhvr>
                                        <p:cTn id="51" dur="500"/>
                                        <p:tgtEl>
                                          <p:spTgt spid="110"/>
                                        </p:tgtEl>
                                      </p:cBhvr>
                                    </p:animEffect>
                                  </p:childTnLst>
                                </p:cTn>
                              </p:par>
                            </p:childTnLst>
                          </p:cTn>
                        </p:par>
                        <p:par>
                          <p:cTn id="52" fill="hold">
                            <p:stCondLst>
                              <p:cond delay="11750"/>
                            </p:stCondLst>
                            <p:childTnLst>
                              <p:par>
                                <p:cTn id="53" presetID="22" presetClass="entr" presetSubtype="8" fill="hold" nodeType="afterEffect">
                                  <p:stCondLst>
                                    <p:cond delay="50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par>
                          <p:cTn id="56" fill="hold">
                            <p:stCondLst>
                              <p:cond delay="12750"/>
                            </p:stCondLst>
                            <p:childTnLst>
                              <p:par>
                                <p:cTn id="57" presetID="22" presetClass="entr" presetSubtype="1" fill="hold" nodeType="afterEffect">
                                  <p:stCondLst>
                                    <p:cond delay="500"/>
                                  </p:stCondLst>
                                  <p:childTnLst>
                                    <p:set>
                                      <p:cBhvr>
                                        <p:cTn id="58" dur="1" fill="hold">
                                          <p:stCondLst>
                                            <p:cond delay="0"/>
                                          </p:stCondLst>
                                        </p:cTn>
                                        <p:tgtEl>
                                          <p:spTgt spid="28"/>
                                        </p:tgtEl>
                                        <p:attrNameLst>
                                          <p:attrName>style.visibility</p:attrName>
                                        </p:attrNameLst>
                                      </p:cBhvr>
                                      <p:to>
                                        <p:strVal val="visible"/>
                                      </p:to>
                                    </p:set>
                                    <p:animEffect transition="in" filter="wipe(up)">
                                      <p:cBhvr>
                                        <p:cTn id="59" dur="500"/>
                                        <p:tgtEl>
                                          <p:spTgt spid="28"/>
                                        </p:tgtEl>
                                      </p:cBhvr>
                                    </p:animEffect>
                                  </p:childTnLst>
                                </p:cTn>
                              </p:par>
                            </p:childTnLst>
                          </p:cTn>
                        </p:par>
                        <p:par>
                          <p:cTn id="60" fill="hold">
                            <p:stCondLst>
                              <p:cond delay="13750"/>
                            </p:stCondLst>
                            <p:childTnLst>
                              <p:par>
                                <p:cTn id="61" presetID="22" presetClass="entr" presetSubtype="1" fill="hold" nodeType="afterEffect">
                                  <p:stCondLst>
                                    <p:cond delay="100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childTnLst>
                          </p:cTn>
                        </p:par>
                        <p:par>
                          <p:cTn id="64" fill="hold">
                            <p:stCondLst>
                              <p:cond delay="15250"/>
                            </p:stCondLst>
                            <p:childTnLst>
                              <p:par>
                                <p:cTn id="65" presetID="10" presetClass="entr" presetSubtype="0" fill="hold" grpId="0" nodeType="afterEffect">
                                  <p:stCondLst>
                                    <p:cond delay="5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16250"/>
                            </p:stCondLst>
                            <p:childTnLst>
                              <p:par>
                                <p:cTn id="69" presetID="22" presetClass="entr" presetSubtype="8" fill="hold" nodeType="afterEffect">
                                  <p:stCondLst>
                                    <p:cond delay="50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par>
                          <p:cTn id="72" fill="hold">
                            <p:stCondLst>
                              <p:cond delay="17250"/>
                            </p:stCondLst>
                            <p:childTnLst>
                              <p:par>
                                <p:cTn id="73" presetID="10" presetClass="entr" presetSubtype="0" fill="hold" nodeType="afterEffect">
                                  <p:stCondLst>
                                    <p:cond delay="50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500"/>
                                        <p:tgtEl>
                                          <p:spTgt spid="111"/>
                                        </p:tgtEl>
                                      </p:cBhvr>
                                    </p:animEffect>
                                  </p:childTnLst>
                                </p:cTn>
                              </p:par>
                            </p:childTnLst>
                          </p:cTn>
                        </p:par>
                        <p:par>
                          <p:cTn id="76" fill="hold">
                            <p:stCondLst>
                              <p:cond delay="18250"/>
                            </p:stCondLst>
                            <p:childTnLst>
                              <p:par>
                                <p:cTn id="77" presetID="10" presetClass="entr" presetSubtype="0" fill="hold" grpId="0" nodeType="afterEffect">
                                  <p:stCondLst>
                                    <p:cond delay="500"/>
                                  </p:stCondLst>
                                  <p:childTnLst>
                                    <p:set>
                                      <p:cBhvr>
                                        <p:cTn id="78" dur="1" fill="hold">
                                          <p:stCondLst>
                                            <p:cond delay="0"/>
                                          </p:stCondLst>
                                        </p:cTn>
                                        <p:tgtEl>
                                          <p:spTgt spid="113"/>
                                        </p:tgtEl>
                                        <p:attrNameLst>
                                          <p:attrName>style.visibility</p:attrName>
                                        </p:attrNameLst>
                                      </p:cBhvr>
                                      <p:to>
                                        <p:strVal val="visible"/>
                                      </p:to>
                                    </p:set>
                                    <p:animEffect transition="in" filter="fade">
                                      <p:cBhvr>
                                        <p:cTn id="79" dur="500"/>
                                        <p:tgtEl>
                                          <p:spTgt spid="113"/>
                                        </p:tgtEl>
                                      </p:cBhvr>
                                    </p:animEffect>
                                  </p:childTnLst>
                                </p:cTn>
                              </p:par>
                            </p:childTnLst>
                          </p:cTn>
                        </p:par>
                        <p:par>
                          <p:cTn id="80" fill="hold">
                            <p:stCondLst>
                              <p:cond delay="19250"/>
                            </p:stCondLst>
                            <p:childTnLst>
                              <p:par>
                                <p:cTn id="81" presetID="22" presetClass="entr" presetSubtype="4" fill="hold" nodeType="afterEffect">
                                  <p:stCondLst>
                                    <p:cond delay="50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childTnLst>
                          </p:cTn>
                        </p:par>
                        <p:par>
                          <p:cTn id="84" fill="hold">
                            <p:stCondLst>
                              <p:cond delay="20250"/>
                            </p:stCondLst>
                            <p:childTnLst>
                              <p:par>
                                <p:cTn id="85" presetID="22" presetClass="entr" presetSubtype="8" fill="hold" nodeType="afterEffect">
                                  <p:stCondLst>
                                    <p:cond delay="500"/>
                                  </p:stCondLst>
                                  <p:childTnLst>
                                    <p:set>
                                      <p:cBhvr>
                                        <p:cTn id="86" dur="1" fill="hold">
                                          <p:stCondLst>
                                            <p:cond delay="0"/>
                                          </p:stCondLst>
                                        </p:cTn>
                                        <p:tgtEl>
                                          <p:spTgt spid="112"/>
                                        </p:tgtEl>
                                        <p:attrNameLst>
                                          <p:attrName>style.visibility</p:attrName>
                                        </p:attrNameLst>
                                      </p:cBhvr>
                                      <p:to>
                                        <p:strVal val="visible"/>
                                      </p:to>
                                    </p:set>
                                    <p:animEffect transition="in" filter="wipe(left)">
                                      <p:cBhvr>
                                        <p:cTn id="87" dur="500"/>
                                        <p:tgtEl>
                                          <p:spTgt spid="112"/>
                                        </p:tgtEl>
                                      </p:cBhvr>
                                    </p:animEffect>
                                  </p:childTnLst>
                                </p:cTn>
                              </p:par>
                            </p:childTnLst>
                          </p:cTn>
                        </p:par>
                        <p:par>
                          <p:cTn id="88" fill="hold">
                            <p:stCondLst>
                              <p:cond delay="21250"/>
                            </p:stCondLst>
                            <p:childTnLst>
                              <p:par>
                                <p:cTn id="89" presetID="22" presetClass="entr" presetSubtype="1" fill="hold" nodeType="afterEffect">
                                  <p:stCondLst>
                                    <p:cond delay="500"/>
                                  </p:stCondLst>
                                  <p:childTnLst>
                                    <p:set>
                                      <p:cBhvr>
                                        <p:cTn id="90" dur="1" fill="hold">
                                          <p:stCondLst>
                                            <p:cond delay="0"/>
                                          </p:stCondLst>
                                        </p:cTn>
                                        <p:tgtEl>
                                          <p:spTgt spid="50"/>
                                        </p:tgtEl>
                                        <p:attrNameLst>
                                          <p:attrName>style.visibility</p:attrName>
                                        </p:attrNameLst>
                                      </p:cBhvr>
                                      <p:to>
                                        <p:strVal val="visible"/>
                                      </p:to>
                                    </p:set>
                                    <p:animEffect transition="in" filter="wipe(up)">
                                      <p:cBhvr>
                                        <p:cTn id="91" dur="500"/>
                                        <p:tgtEl>
                                          <p:spTgt spid="50"/>
                                        </p:tgtEl>
                                      </p:cBhvr>
                                    </p:animEffect>
                                  </p:childTnLst>
                                </p:cTn>
                              </p:par>
                            </p:childTnLst>
                          </p:cTn>
                        </p:par>
                        <p:par>
                          <p:cTn id="92" fill="hold">
                            <p:stCondLst>
                              <p:cond delay="22250"/>
                            </p:stCondLst>
                            <p:childTnLst>
                              <p:par>
                                <p:cTn id="93" presetID="22" presetClass="entr" presetSubtype="8" fill="hold" grpId="0" nodeType="afterEffect">
                                  <p:stCondLst>
                                    <p:cond delay="500"/>
                                  </p:stCondLst>
                                  <p:childTnLst>
                                    <p:set>
                                      <p:cBhvr>
                                        <p:cTn id="94" dur="1" fill="hold">
                                          <p:stCondLst>
                                            <p:cond delay="0"/>
                                          </p:stCondLst>
                                        </p:cTn>
                                        <p:tgtEl>
                                          <p:spTgt spid="41"/>
                                        </p:tgtEl>
                                        <p:attrNameLst>
                                          <p:attrName>style.visibility</p:attrName>
                                        </p:attrNameLst>
                                      </p:cBhvr>
                                      <p:to>
                                        <p:strVal val="visible"/>
                                      </p:to>
                                    </p:set>
                                    <p:animEffect transition="in" filter="wipe(left)">
                                      <p:cBhvr>
                                        <p:cTn id="95" dur="500"/>
                                        <p:tgtEl>
                                          <p:spTgt spid="41"/>
                                        </p:tgtEl>
                                      </p:cBhvr>
                                    </p:animEffect>
                                  </p:childTnLst>
                                </p:cTn>
                              </p:par>
                            </p:childTnLst>
                          </p:cTn>
                        </p:par>
                        <p:par>
                          <p:cTn id="96" fill="hold">
                            <p:stCondLst>
                              <p:cond delay="23250"/>
                            </p:stCondLst>
                            <p:childTnLst>
                              <p:par>
                                <p:cTn id="97" presetID="10" presetClass="entr" presetSubtype="0" fill="hold" nodeType="afterEffect">
                                  <p:stCondLst>
                                    <p:cond delay="50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childTnLst>
                          </p:cTn>
                        </p:par>
                        <p:par>
                          <p:cTn id="100" fill="hold">
                            <p:stCondLst>
                              <p:cond delay="24250"/>
                            </p:stCondLst>
                            <p:childTnLst>
                              <p:par>
                                <p:cTn id="101" presetID="10" presetClass="entr" presetSubtype="0" fill="hold" nodeType="afterEffect">
                                  <p:stCondLst>
                                    <p:cond delay="500"/>
                                  </p:stCondLst>
                                  <p:childTnLst>
                                    <p:set>
                                      <p:cBhvr>
                                        <p:cTn id="102" dur="1" fill="hold">
                                          <p:stCondLst>
                                            <p:cond delay="0"/>
                                          </p:stCondLst>
                                        </p:cTn>
                                        <p:tgtEl>
                                          <p:spTgt spid="115"/>
                                        </p:tgtEl>
                                        <p:attrNameLst>
                                          <p:attrName>style.visibility</p:attrName>
                                        </p:attrNameLst>
                                      </p:cBhvr>
                                      <p:to>
                                        <p:strVal val="visible"/>
                                      </p:to>
                                    </p:set>
                                    <p:animEffect transition="in" filter="fade">
                                      <p:cBhvr>
                                        <p:cTn id="10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p:bldP spid="41" grpId="0" animBg="1"/>
      <p:bldP spid="1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CA6AC96-BFA9-414D-BCA6-6009DFAB2C98}"/>
              </a:ext>
            </a:extLst>
          </p:cNvPr>
          <p:cNvSpPr/>
          <p:nvPr/>
        </p:nvSpPr>
        <p:spPr>
          <a:xfrm>
            <a:off x="0" y="0"/>
            <a:ext cx="12192000" cy="1400537"/>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3B6402-723A-4FB3-A1A4-576919675808}"/>
              </a:ext>
            </a:extLst>
          </p:cNvPr>
          <p:cNvSpPr>
            <a:spLocks noGrp="1"/>
          </p:cNvSpPr>
          <p:nvPr>
            <p:ph type="title"/>
          </p:nvPr>
        </p:nvSpPr>
        <p:spPr/>
        <p:txBody>
          <a:bodyPr>
            <a:normAutofit/>
          </a:bodyPr>
          <a:lstStyle/>
          <a:p>
            <a:r>
              <a:rPr lang="en-US" dirty="0">
                <a:solidFill>
                  <a:schemeClr val="bg1"/>
                </a:solidFill>
              </a:rPr>
              <a:t>Alternatives</a:t>
            </a:r>
            <a:br>
              <a:rPr lang="en-US" dirty="0">
                <a:solidFill>
                  <a:schemeClr val="bg1"/>
                </a:solidFill>
              </a:rPr>
            </a:br>
            <a:r>
              <a:rPr lang="en-US" sz="2000" b="0" dirty="0">
                <a:solidFill>
                  <a:schemeClr val="bg1"/>
                </a:solidFill>
              </a:rPr>
              <a:t>Lee is the best way to make personal connection without pitching or marketing</a:t>
            </a:r>
            <a:endParaRPr lang="en-US" b="0" dirty="0">
              <a:solidFill>
                <a:schemeClr val="bg1"/>
              </a:solidFill>
            </a:endParaRPr>
          </a:p>
        </p:txBody>
      </p:sp>
      <p:cxnSp>
        <p:nvCxnSpPr>
          <p:cNvPr id="5" name="Straight Connector 4">
            <a:extLst>
              <a:ext uri="{FF2B5EF4-FFF2-40B4-BE49-F238E27FC236}">
                <a16:creationId xmlns:a16="http://schemas.microsoft.com/office/drawing/2014/main" id="{43CDD163-418C-40B4-A6EE-B1BEAE5F963F}"/>
              </a:ext>
            </a:extLst>
          </p:cNvPr>
          <p:cNvCxnSpPr>
            <a:cxnSpLocks/>
          </p:cNvCxnSpPr>
          <p:nvPr/>
        </p:nvCxnSpPr>
        <p:spPr>
          <a:xfrm>
            <a:off x="6096000" y="1916797"/>
            <a:ext cx="0" cy="4034797"/>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9698722D-2CF4-4DED-A567-56E505544E81}"/>
              </a:ext>
            </a:extLst>
          </p:cNvPr>
          <p:cNvCxnSpPr>
            <a:cxnSpLocks/>
          </p:cNvCxnSpPr>
          <p:nvPr/>
        </p:nvCxnSpPr>
        <p:spPr>
          <a:xfrm>
            <a:off x="1945362" y="3958551"/>
            <a:ext cx="8483428" cy="0"/>
          </a:xfrm>
          <a:prstGeom prst="line">
            <a:avLst/>
          </a:prstGeom>
          <a:ln w="38100" cap="sq"/>
        </p:spPr>
        <p:style>
          <a:lnRef idx="1">
            <a:schemeClr val="accent1"/>
          </a:lnRef>
          <a:fillRef idx="0">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27A8B4CF-B60B-438C-B1C1-8A1C1CCB3A4E}"/>
              </a:ext>
            </a:extLst>
          </p:cNvPr>
          <p:cNvSpPr txBox="1"/>
          <p:nvPr/>
        </p:nvSpPr>
        <p:spPr>
          <a:xfrm>
            <a:off x="5516354" y="1508836"/>
            <a:ext cx="1159292" cy="369332"/>
          </a:xfrm>
          <a:prstGeom prst="rect">
            <a:avLst/>
          </a:prstGeom>
          <a:noFill/>
        </p:spPr>
        <p:txBody>
          <a:bodyPr wrap="none" rtlCol="0">
            <a:spAutoFit/>
          </a:bodyPr>
          <a:lstStyle/>
          <a:p>
            <a:pPr algn="ctr"/>
            <a:r>
              <a:rPr lang="en-US" b="1" dirty="0"/>
              <a:t>Personal</a:t>
            </a:r>
          </a:p>
        </p:txBody>
      </p:sp>
      <p:sp>
        <p:nvSpPr>
          <p:cNvPr id="11" name="TextBox 10">
            <a:extLst>
              <a:ext uri="{FF2B5EF4-FFF2-40B4-BE49-F238E27FC236}">
                <a16:creationId xmlns:a16="http://schemas.microsoft.com/office/drawing/2014/main" id="{D34E945B-8DF2-4570-96C0-4D8DB8197D4A}"/>
              </a:ext>
            </a:extLst>
          </p:cNvPr>
          <p:cNvSpPr txBox="1"/>
          <p:nvPr/>
        </p:nvSpPr>
        <p:spPr>
          <a:xfrm>
            <a:off x="5574062" y="6000306"/>
            <a:ext cx="1043876" cy="369332"/>
          </a:xfrm>
          <a:prstGeom prst="rect">
            <a:avLst/>
          </a:prstGeom>
          <a:noFill/>
        </p:spPr>
        <p:txBody>
          <a:bodyPr wrap="none" rtlCol="0">
            <a:spAutoFit/>
          </a:bodyPr>
          <a:lstStyle/>
          <a:p>
            <a:pPr algn="ctr"/>
            <a:r>
              <a:rPr lang="en-US" b="1" dirty="0"/>
              <a:t>General</a:t>
            </a:r>
          </a:p>
        </p:txBody>
      </p:sp>
      <p:sp>
        <p:nvSpPr>
          <p:cNvPr id="12" name="TextBox 11">
            <a:extLst>
              <a:ext uri="{FF2B5EF4-FFF2-40B4-BE49-F238E27FC236}">
                <a16:creationId xmlns:a16="http://schemas.microsoft.com/office/drawing/2014/main" id="{C6BCCE82-A9A5-4395-9782-71524E22CE66}"/>
              </a:ext>
            </a:extLst>
          </p:cNvPr>
          <p:cNvSpPr txBox="1"/>
          <p:nvPr/>
        </p:nvSpPr>
        <p:spPr>
          <a:xfrm>
            <a:off x="445956" y="3635385"/>
            <a:ext cx="1274708" cy="646331"/>
          </a:xfrm>
          <a:prstGeom prst="rect">
            <a:avLst/>
          </a:prstGeom>
          <a:noFill/>
        </p:spPr>
        <p:txBody>
          <a:bodyPr wrap="none" rtlCol="0">
            <a:spAutoFit/>
          </a:bodyPr>
          <a:lstStyle/>
          <a:p>
            <a:pPr algn="ctr"/>
            <a:r>
              <a:rPr lang="en-US" b="1" dirty="0"/>
              <a:t>Pitching/</a:t>
            </a:r>
            <a:br>
              <a:rPr lang="en-US" b="1" dirty="0"/>
            </a:br>
            <a:r>
              <a:rPr lang="en-US" b="1" dirty="0"/>
              <a:t>Marketing</a:t>
            </a:r>
          </a:p>
        </p:txBody>
      </p:sp>
      <p:sp>
        <p:nvSpPr>
          <p:cNvPr id="13" name="TextBox 12">
            <a:extLst>
              <a:ext uri="{FF2B5EF4-FFF2-40B4-BE49-F238E27FC236}">
                <a16:creationId xmlns:a16="http://schemas.microsoft.com/office/drawing/2014/main" id="{313A844A-5138-4545-90B7-77D05EFB8248}"/>
              </a:ext>
            </a:extLst>
          </p:cNvPr>
          <p:cNvSpPr txBox="1"/>
          <p:nvPr/>
        </p:nvSpPr>
        <p:spPr>
          <a:xfrm>
            <a:off x="10550976" y="3749529"/>
            <a:ext cx="1069524" cy="369332"/>
          </a:xfrm>
          <a:prstGeom prst="rect">
            <a:avLst/>
          </a:prstGeom>
          <a:noFill/>
        </p:spPr>
        <p:txBody>
          <a:bodyPr wrap="none" rtlCol="0">
            <a:spAutoFit/>
          </a:bodyPr>
          <a:lstStyle/>
          <a:p>
            <a:pPr algn="ctr"/>
            <a:r>
              <a:rPr lang="en-US" b="1" dirty="0"/>
              <a:t>Support</a:t>
            </a:r>
          </a:p>
        </p:txBody>
      </p:sp>
      <p:sp>
        <p:nvSpPr>
          <p:cNvPr id="15" name="Oval 14">
            <a:extLst>
              <a:ext uri="{FF2B5EF4-FFF2-40B4-BE49-F238E27FC236}">
                <a16:creationId xmlns:a16="http://schemas.microsoft.com/office/drawing/2014/main" id="{896F28ED-246D-4E6C-8B4F-115AF04F600E}"/>
              </a:ext>
            </a:extLst>
          </p:cNvPr>
          <p:cNvSpPr/>
          <p:nvPr/>
        </p:nvSpPr>
        <p:spPr>
          <a:xfrm>
            <a:off x="2465407" y="2604308"/>
            <a:ext cx="1122741" cy="1122741"/>
          </a:xfrm>
          <a:prstGeom prst="ellipse">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Professional </a:t>
            </a:r>
            <a:br>
              <a:rPr lang="en-US" sz="1100" dirty="0"/>
            </a:br>
            <a:r>
              <a:rPr lang="en-US" sz="1100" dirty="0"/>
              <a:t>Services</a:t>
            </a:r>
          </a:p>
        </p:txBody>
      </p:sp>
      <p:sp>
        <p:nvSpPr>
          <p:cNvPr id="18" name="TextBox 17">
            <a:extLst>
              <a:ext uri="{FF2B5EF4-FFF2-40B4-BE49-F238E27FC236}">
                <a16:creationId xmlns:a16="http://schemas.microsoft.com/office/drawing/2014/main" id="{871B6798-C573-4C6D-8593-57F1CCA39ACA}"/>
              </a:ext>
            </a:extLst>
          </p:cNvPr>
          <p:cNvSpPr txBox="1"/>
          <p:nvPr/>
        </p:nvSpPr>
        <p:spPr>
          <a:xfrm>
            <a:off x="4000500" y="2985089"/>
            <a:ext cx="1904997" cy="523220"/>
          </a:xfrm>
          <a:prstGeom prst="rect">
            <a:avLst/>
          </a:prstGeom>
          <a:noFill/>
        </p:spPr>
        <p:txBody>
          <a:bodyPr wrap="square" rtlCol="0">
            <a:spAutoFit/>
          </a:bodyPr>
          <a:lstStyle/>
          <a:p>
            <a:r>
              <a:rPr lang="en-US" sz="1400" dirty="0">
                <a:solidFill>
                  <a:schemeClr val="bg2">
                    <a:lumMod val="65000"/>
                  </a:schemeClr>
                </a:solidFill>
              </a:rPr>
              <a:t>Personalized advice from experts</a:t>
            </a:r>
          </a:p>
        </p:txBody>
      </p:sp>
      <p:sp>
        <p:nvSpPr>
          <p:cNvPr id="19" name="TextBox 18">
            <a:extLst>
              <a:ext uri="{FF2B5EF4-FFF2-40B4-BE49-F238E27FC236}">
                <a16:creationId xmlns:a16="http://schemas.microsoft.com/office/drawing/2014/main" id="{8DEF5FD9-C3E3-4A4B-A08F-1499BCADC978}"/>
              </a:ext>
            </a:extLst>
          </p:cNvPr>
          <p:cNvSpPr txBox="1"/>
          <p:nvPr/>
        </p:nvSpPr>
        <p:spPr>
          <a:xfrm>
            <a:off x="4000500" y="4243220"/>
            <a:ext cx="1949576" cy="523220"/>
          </a:xfrm>
          <a:prstGeom prst="rect">
            <a:avLst/>
          </a:prstGeom>
          <a:noFill/>
        </p:spPr>
        <p:txBody>
          <a:bodyPr wrap="square" rtlCol="0">
            <a:spAutoFit/>
          </a:bodyPr>
          <a:lstStyle/>
          <a:p>
            <a:r>
              <a:rPr lang="en-US" sz="1400" dirty="0">
                <a:solidFill>
                  <a:schemeClr val="bg2">
                    <a:lumMod val="65000"/>
                  </a:schemeClr>
                </a:solidFill>
              </a:rPr>
              <a:t>Provide limited access to premium insight</a:t>
            </a:r>
          </a:p>
        </p:txBody>
      </p:sp>
      <p:sp>
        <p:nvSpPr>
          <p:cNvPr id="23" name="TextBox 22">
            <a:extLst>
              <a:ext uri="{FF2B5EF4-FFF2-40B4-BE49-F238E27FC236}">
                <a16:creationId xmlns:a16="http://schemas.microsoft.com/office/drawing/2014/main" id="{F144E7D8-FE5F-46B5-8087-1B8C386FFE12}"/>
              </a:ext>
            </a:extLst>
          </p:cNvPr>
          <p:cNvSpPr txBox="1"/>
          <p:nvPr/>
        </p:nvSpPr>
        <p:spPr>
          <a:xfrm>
            <a:off x="6317849" y="2985089"/>
            <a:ext cx="1904997" cy="738664"/>
          </a:xfrm>
          <a:prstGeom prst="rect">
            <a:avLst/>
          </a:prstGeom>
          <a:noFill/>
        </p:spPr>
        <p:txBody>
          <a:bodyPr wrap="square" rtlCol="0">
            <a:spAutoFit/>
          </a:bodyPr>
          <a:lstStyle/>
          <a:p>
            <a:r>
              <a:rPr lang="en-US" sz="1400" dirty="0">
                <a:solidFill>
                  <a:schemeClr val="accent2"/>
                </a:solidFill>
              </a:rPr>
              <a:t>Use AI to make a connection and solve real problems</a:t>
            </a:r>
          </a:p>
        </p:txBody>
      </p:sp>
      <p:sp>
        <p:nvSpPr>
          <p:cNvPr id="24" name="TextBox 23">
            <a:extLst>
              <a:ext uri="{FF2B5EF4-FFF2-40B4-BE49-F238E27FC236}">
                <a16:creationId xmlns:a16="http://schemas.microsoft.com/office/drawing/2014/main" id="{8A56D2FA-D84D-4658-9C97-13EC3D06C644}"/>
              </a:ext>
            </a:extLst>
          </p:cNvPr>
          <p:cNvSpPr txBox="1"/>
          <p:nvPr/>
        </p:nvSpPr>
        <p:spPr>
          <a:xfrm>
            <a:off x="6317849" y="4243220"/>
            <a:ext cx="1904997" cy="523220"/>
          </a:xfrm>
          <a:prstGeom prst="rect">
            <a:avLst/>
          </a:prstGeom>
          <a:noFill/>
        </p:spPr>
        <p:txBody>
          <a:bodyPr wrap="square" rtlCol="0">
            <a:spAutoFit/>
          </a:bodyPr>
          <a:lstStyle/>
          <a:p>
            <a:r>
              <a:rPr lang="en-US" sz="1400" dirty="0">
                <a:solidFill>
                  <a:schemeClr val="bg2">
                    <a:lumMod val="65000"/>
                  </a:schemeClr>
                </a:solidFill>
              </a:rPr>
              <a:t>Make best practices generally available</a:t>
            </a:r>
          </a:p>
        </p:txBody>
      </p:sp>
      <p:grpSp>
        <p:nvGrpSpPr>
          <p:cNvPr id="62" name="Group 61">
            <a:extLst>
              <a:ext uri="{FF2B5EF4-FFF2-40B4-BE49-F238E27FC236}">
                <a16:creationId xmlns:a16="http://schemas.microsoft.com/office/drawing/2014/main" id="{E97C793B-239E-4A44-A4CD-965F0B8F56B4}"/>
              </a:ext>
            </a:extLst>
          </p:cNvPr>
          <p:cNvGrpSpPr/>
          <p:nvPr/>
        </p:nvGrpSpPr>
        <p:grpSpPr>
          <a:xfrm>
            <a:off x="8415498" y="1829060"/>
            <a:ext cx="1724879" cy="2056209"/>
            <a:chOff x="8415498" y="1655435"/>
            <a:chExt cx="1724879" cy="2056209"/>
          </a:xfrm>
        </p:grpSpPr>
        <p:pic>
          <p:nvPicPr>
            <p:cNvPr id="26" name="Picture 25" descr="Icon&#10;&#10;Description automatically generated">
              <a:extLst>
                <a:ext uri="{FF2B5EF4-FFF2-40B4-BE49-F238E27FC236}">
                  <a16:creationId xmlns:a16="http://schemas.microsoft.com/office/drawing/2014/main" id="{512EDAB4-FAE8-4E19-B1BA-08F38068E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5498" y="1655435"/>
              <a:ext cx="1724879" cy="1724879"/>
            </a:xfrm>
            <a:prstGeom prst="rect">
              <a:avLst/>
            </a:prstGeom>
            <a:effectLst>
              <a:outerShdw blurRad="50800" dist="38100" dir="2700000" algn="tl" rotWithShape="0">
                <a:prstClr val="black">
                  <a:alpha val="40000"/>
                </a:prstClr>
              </a:outerShdw>
            </a:effectLst>
          </p:spPr>
        </p:pic>
        <p:sp>
          <p:nvSpPr>
            <p:cNvPr id="27" name="TextBox 26">
              <a:extLst>
                <a:ext uri="{FF2B5EF4-FFF2-40B4-BE49-F238E27FC236}">
                  <a16:creationId xmlns:a16="http://schemas.microsoft.com/office/drawing/2014/main" id="{2B52C370-3FEC-4139-8BE8-6F4736D23261}"/>
                </a:ext>
              </a:extLst>
            </p:cNvPr>
            <p:cNvSpPr txBox="1"/>
            <p:nvPr/>
          </p:nvSpPr>
          <p:spPr>
            <a:xfrm>
              <a:off x="8986831" y="3342312"/>
              <a:ext cx="582212" cy="369332"/>
            </a:xfrm>
            <a:prstGeom prst="rect">
              <a:avLst/>
            </a:prstGeom>
            <a:noFill/>
          </p:spPr>
          <p:txBody>
            <a:bodyPr wrap="none" rtlCol="0">
              <a:spAutoFit/>
            </a:bodyPr>
            <a:lstStyle/>
            <a:p>
              <a:pPr algn="ctr"/>
              <a:r>
                <a:rPr lang="en-US" b="1" dirty="0"/>
                <a:t>Lee</a:t>
              </a:r>
            </a:p>
          </p:txBody>
        </p:sp>
      </p:grpSp>
      <p:grpSp>
        <p:nvGrpSpPr>
          <p:cNvPr id="28" name="Group 27">
            <a:extLst>
              <a:ext uri="{FF2B5EF4-FFF2-40B4-BE49-F238E27FC236}">
                <a16:creationId xmlns:a16="http://schemas.microsoft.com/office/drawing/2014/main" id="{78F1FFEA-D6BD-4E98-8121-74C147E3B207}"/>
              </a:ext>
            </a:extLst>
          </p:cNvPr>
          <p:cNvGrpSpPr/>
          <p:nvPr/>
        </p:nvGrpSpPr>
        <p:grpSpPr>
          <a:xfrm>
            <a:off x="2841517" y="2711326"/>
            <a:ext cx="394998" cy="410338"/>
            <a:chOff x="4047812" y="6636973"/>
            <a:chExt cx="315696" cy="327956"/>
          </a:xfrm>
          <a:solidFill>
            <a:schemeClr val="bg1"/>
          </a:solidFill>
        </p:grpSpPr>
        <p:sp>
          <p:nvSpPr>
            <p:cNvPr id="29" name="Freeform 176">
              <a:extLst>
                <a:ext uri="{FF2B5EF4-FFF2-40B4-BE49-F238E27FC236}">
                  <a16:creationId xmlns:a16="http://schemas.microsoft.com/office/drawing/2014/main" id="{6ACC024A-402B-4BE8-900E-70CC74B17EFA}"/>
                </a:ext>
              </a:extLst>
            </p:cNvPr>
            <p:cNvSpPr>
              <a:spLocks/>
            </p:cNvSpPr>
            <p:nvPr/>
          </p:nvSpPr>
          <p:spPr bwMode="auto">
            <a:xfrm>
              <a:off x="4180629" y="6815765"/>
              <a:ext cx="45975" cy="76625"/>
            </a:xfrm>
            <a:custGeom>
              <a:avLst/>
              <a:gdLst>
                <a:gd name="T0" fmla="*/ 23 w 45"/>
                <a:gd name="T1" fmla="*/ 75 h 75"/>
                <a:gd name="T2" fmla="*/ 0 w 45"/>
                <a:gd name="T3" fmla="*/ 18 h 75"/>
                <a:gd name="T4" fmla="*/ 18 w 45"/>
                <a:gd name="T5" fmla="*/ 0 h 75"/>
                <a:gd name="T6" fmla="*/ 27 w 45"/>
                <a:gd name="T7" fmla="*/ 0 h 75"/>
                <a:gd name="T8" fmla="*/ 45 w 45"/>
                <a:gd name="T9" fmla="*/ 18 h 75"/>
                <a:gd name="T10" fmla="*/ 23 w 45"/>
                <a:gd name="T11" fmla="*/ 75 h 75"/>
              </a:gdLst>
              <a:ahLst/>
              <a:cxnLst>
                <a:cxn ang="0">
                  <a:pos x="T0" y="T1"/>
                </a:cxn>
                <a:cxn ang="0">
                  <a:pos x="T2" y="T3"/>
                </a:cxn>
                <a:cxn ang="0">
                  <a:pos x="T4" y="T5"/>
                </a:cxn>
                <a:cxn ang="0">
                  <a:pos x="T6" y="T7"/>
                </a:cxn>
                <a:cxn ang="0">
                  <a:pos x="T8" y="T9"/>
                </a:cxn>
                <a:cxn ang="0">
                  <a:pos x="T10" y="T11"/>
                </a:cxn>
              </a:cxnLst>
              <a:rect l="0" t="0" r="r" b="b"/>
              <a:pathLst>
                <a:path w="45" h="75">
                  <a:moveTo>
                    <a:pt x="23" y="75"/>
                  </a:moveTo>
                  <a:lnTo>
                    <a:pt x="0" y="18"/>
                  </a:lnTo>
                  <a:lnTo>
                    <a:pt x="18" y="0"/>
                  </a:lnTo>
                  <a:lnTo>
                    <a:pt x="27" y="0"/>
                  </a:lnTo>
                  <a:lnTo>
                    <a:pt x="45" y="18"/>
                  </a:lnTo>
                  <a:lnTo>
                    <a:pt x="23"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77">
              <a:extLst>
                <a:ext uri="{FF2B5EF4-FFF2-40B4-BE49-F238E27FC236}">
                  <a16:creationId xmlns:a16="http://schemas.microsoft.com/office/drawing/2014/main" id="{D4F74BBE-A813-44D7-A0DA-8C08C1BD03A3}"/>
                </a:ext>
              </a:extLst>
            </p:cNvPr>
            <p:cNvSpPr>
              <a:spLocks/>
            </p:cNvSpPr>
            <p:nvPr/>
          </p:nvSpPr>
          <p:spPr bwMode="auto">
            <a:xfrm>
              <a:off x="4047812" y="6813722"/>
              <a:ext cx="315696" cy="151207"/>
            </a:xfrm>
            <a:custGeom>
              <a:avLst/>
              <a:gdLst>
                <a:gd name="T0" fmla="*/ 309 w 497"/>
                <a:gd name="T1" fmla="*/ 0 h 238"/>
                <a:gd name="T2" fmla="*/ 248 w 497"/>
                <a:gd name="T3" fmla="*/ 195 h 238"/>
                <a:gd name="T4" fmla="*/ 181 w 497"/>
                <a:gd name="T5" fmla="*/ 0 h 238"/>
                <a:gd name="T6" fmla="*/ 6 w 497"/>
                <a:gd name="T7" fmla="*/ 238 h 238"/>
                <a:gd name="T8" fmla="*/ 480 w 497"/>
                <a:gd name="T9" fmla="*/ 238 h 238"/>
                <a:gd name="T10" fmla="*/ 309 w 497"/>
                <a:gd name="T11" fmla="*/ 0 h 238"/>
              </a:gdLst>
              <a:ahLst/>
              <a:cxnLst>
                <a:cxn ang="0">
                  <a:pos x="T0" y="T1"/>
                </a:cxn>
                <a:cxn ang="0">
                  <a:pos x="T2" y="T3"/>
                </a:cxn>
                <a:cxn ang="0">
                  <a:pos x="T4" y="T5"/>
                </a:cxn>
                <a:cxn ang="0">
                  <a:pos x="T6" y="T7"/>
                </a:cxn>
                <a:cxn ang="0">
                  <a:pos x="T8" y="T9"/>
                </a:cxn>
                <a:cxn ang="0">
                  <a:pos x="T10" y="T11"/>
                </a:cxn>
              </a:cxnLst>
              <a:rect l="0" t="0" r="r" b="b"/>
              <a:pathLst>
                <a:path w="497" h="238">
                  <a:moveTo>
                    <a:pt x="309" y="0"/>
                  </a:moveTo>
                  <a:cubicBezTo>
                    <a:pt x="248" y="195"/>
                    <a:pt x="248" y="195"/>
                    <a:pt x="248" y="195"/>
                  </a:cubicBezTo>
                  <a:cubicBezTo>
                    <a:pt x="181" y="0"/>
                    <a:pt x="181" y="0"/>
                    <a:pt x="181" y="0"/>
                  </a:cubicBezTo>
                  <a:cubicBezTo>
                    <a:pt x="0" y="33"/>
                    <a:pt x="5" y="229"/>
                    <a:pt x="6" y="238"/>
                  </a:cubicBezTo>
                  <a:cubicBezTo>
                    <a:pt x="480" y="238"/>
                    <a:pt x="480" y="238"/>
                    <a:pt x="480" y="238"/>
                  </a:cubicBezTo>
                  <a:cubicBezTo>
                    <a:pt x="481" y="229"/>
                    <a:pt x="497" y="31"/>
                    <a:pt x="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178">
              <a:extLst>
                <a:ext uri="{FF2B5EF4-FFF2-40B4-BE49-F238E27FC236}">
                  <a16:creationId xmlns:a16="http://schemas.microsoft.com/office/drawing/2014/main" id="{F8A362EA-C88C-4FB0-9F6B-8E7FD718EEA2}"/>
                </a:ext>
              </a:extLst>
            </p:cNvPr>
            <p:cNvSpPr>
              <a:spLocks noChangeArrowheads="1"/>
            </p:cNvSpPr>
            <p:nvPr/>
          </p:nvSpPr>
          <p:spPr bwMode="auto">
            <a:xfrm>
              <a:off x="4126480" y="6636973"/>
              <a:ext cx="156316" cy="1675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E12A72D3-CEEA-4BED-83A5-46FBA149FF70}"/>
              </a:ext>
            </a:extLst>
          </p:cNvPr>
          <p:cNvGrpSpPr/>
          <p:nvPr/>
        </p:nvGrpSpPr>
        <p:grpSpPr>
          <a:xfrm>
            <a:off x="2465406" y="4105779"/>
            <a:ext cx="1122741" cy="1122741"/>
            <a:chOff x="2465406" y="3932154"/>
            <a:chExt cx="1122741" cy="1122741"/>
          </a:xfrm>
        </p:grpSpPr>
        <p:sp>
          <p:nvSpPr>
            <p:cNvPr id="16" name="Oval 15">
              <a:extLst>
                <a:ext uri="{FF2B5EF4-FFF2-40B4-BE49-F238E27FC236}">
                  <a16:creationId xmlns:a16="http://schemas.microsoft.com/office/drawing/2014/main" id="{6095B358-867A-42D5-A352-CE328710FDB5}"/>
                </a:ext>
              </a:extLst>
            </p:cNvPr>
            <p:cNvSpPr/>
            <p:nvPr/>
          </p:nvSpPr>
          <p:spPr>
            <a:xfrm>
              <a:off x="2465406" y="3932154"/>
              <a:ext cx="1122741" cy="1122741"/>
            </a:xfrm>
            <a:prstGeom prst="ellipse">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Premium </a:t>
              </a:r>
              <a:br>
                <a:rPr lang="en-US" sz="1100" dirty="0"/>
              </a:br>
              <a:r>
                <a:rPr lang="en-US" sz="1100" dirty="0"/>
                <a:t>Tools</a:t>
              </a:r>
            </a:p>
          </p:txBody>
        </p:sp>
        <p:grpSp>
          <p:nvGrpSpPr>
            <p:cNvPr id="32" name="Group 31">
              <a:extLst>
                <a:ext uri="{FF2B5EF4-FFF2-40B4-BE49-F238E27FC236}">
                  <a16:creationId xmlns:a16="http://schemas.microsoft.com/office/drawing/2014/main" id="{CEBEB655-0865-4321-8611-B5C5EECBCA61}"/>
                </a:ext>
              </a:extLst>
            </p:cNvPr>
            <p:cNvGrpSpPr/>
            <p:nvPr/>
          </p:nvGrpSpPr>
          <p:grpSpPr>
            <a:xfrm>
              <a:off x="2794724" y="4033052"/>
              <a:ext cx="478071" cy="460203"/>
              <a:chOff x="8328026" y="2630487"/>
              <a:chExt cx="339724" cy="327026"/>
            </a:xfrm>
            <a:solidFill>
              <a:schemeClr val="bg1"/>
            </a:solidFill>
          </p:grpSpPr>
          <p:sp>
            <p:nvSpPr>
              <p:cNvPr id="33" name="Oval 10">
                <a:extLst>
                  <a:ext uri="{FF2B5EF4-FFF2-40B4-BE49-F238E27FC236}">
                    <a16:creationId xmlns:a16="http://schemas.microsoft.com/office/drawing/2014/main" id="{D54ABD36-D157-4470-953E-5816F5C0CF12}"/>
                  </a:ext>
                </a:extLst>
              </p:cNvPr>
              <p:cNvSpPr>
                <a:spLocks noChangeArrowheads="1"/>
              </p:cNvSpPr>
              <p:nvPr/>
            </p:nvSpPr>
            <p:spPr bwMode="auto">
              <a:xfrm>
                <a:off x="8455025" y="2706688"/>
                <a:ext cx="85725"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a:extLst>
                  <a:ext uri="{FF2B5EF4-FFF2-40B4-BE49-F238E27FC236}">
                    <a16:creationId xmlns:a16="http://schemas.microsoft.com/office/drawing/2014/main" id="{CEB08AAA-13E8-4D20-B72D-0F58D5BA6B46}"/>
                  </a:ext>
                </a:extLst>
              </p:cNvPr>
              <p:cNvSpPr>
                <a:spLocks noEditPoints="1"/>
              </p:cNvSpPr>
              <p:nvPr/>
            </p:nvSpPr>
            <p:spPr bwMode="auto">
              <a:xfrm>
                <a:off x="8328026" y="2630487"/>
                <a:ext cx="339724" cy="327026"/>
              </a:xfrm>
              <a:custGeom>
                <a:avLst/>
                <a:gdLst>
                  <a:gd name="T0" fmla="*/ 246 w 304"/>
                  <a:gd name="T1" fmla="*/ 154 h 292"/>
                  <a:gd name="T2" fmla="*/ 258 w 304"/>
                  <a:gd name="T3" fmla="*/ 106 h 292"/>
                  <a:gd name="T4" fmla="*/ 152 w 304"/>
                  <a:gd name="T5" fmla="*/ 0 h 292"/>
                  <a:gd name="T6" fmla="*/ 46 w 304"/>
                  <a:gd name="T7" fmla="*/ 106 h 292"/>
                  <a:gd name="T8" fmla="*/ 58 w 304"/>
                  <a:gd name="T9" fmla="*/ 154 h 292"/>
                  <a:gd name="T10" fmla="*/ 0 w 304"/>
                  <a:gd name="T11" fmla="*/ 246 h 292"/>
                  <a:gd name="T12" fmla="*/ 48 w 304"/>
                  <a:gd name="T13" fmla="*/ 250 h 292"/>
                  <a:gd name="T14" fmla="*/ 73 w 304"/>
                  <a:gd name="T15" fmla="*/ 292 h 292"/>
                  <a:gd name="T16" fmla="*/ 126 w 304"/>
                  <a:gd name="T17" fmla="*/ 209 h 292"/>
                  <a:gd name="T18" fmla="*/ 152 w 304"/>
                  <a:gd name="T19" fmla="*/ 212 h 292"/>
                  <a:gd name="T20" fmla="*/ 178 w 304"/>
                  <a:gd name="T21" fmla="*/ 209 h 292"/>
                  <a:gd name="T22" fmla="*/ 231 w 304"/>
                  <a:gd name="T23" fmla="*/ 292 h 292"/>
                  <a:gd name="T24" fmla="*/ 256 w 304"/>
                  <a:gd name="T25" fmla="*/ 250 h 292"/>
                  <a:gd name="T26" fmla="*/ 304 w 304"/>
                  <a:gd name="T27" fmla="*/ 246 h 292"/>
                  <a:gd name="T28" fmla="*/ 246 w 304"/>
                  <a:gd name="T29" fmla="*/ 154 h 292"/>
                  <a:gd name="T30" fmla="*/ 152 w 304"/>
                  <a:gd name="T31" fmla="*/ 171 h 292"/>
                  <a:gd name="T32" fmla="*/ 87 w 304"/>
                  <a:gd name="T33" fmla="*/ 106 h 292"/>
                  <a:gd name="T34" fmla="*/ 152 w 304"/>
                  <a:gd name="T35" fmla="*/ 41 h 292"/>
                  <a:gd name="T36" fmla="*/ 217 w 304"/>
                  <a:gd name="T37" fmla="*/ 106 h 292"/>
                  <a:gd name="T38" fmla="*/ 152 w 304"/>
                  <a:gd name="T39" fmla="*/ 17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292">
                    <a:moveTo>
                      <a:pt x="246" y="154"/>
                    </a:moveTo>
                    <a:cubicBezTo>
                      <a:pt x="254" y="140"/>
                      <a:pt x="258" y="123"/>
                      <a:pt x="258" y="106"/>
                    </a:cubicBezTo>
                    <a:cubicBezTo>
                      <a:pt x="258" y="48"/>
                      <a:pt x="211" y="0"/>
                      <a:pt x="152" y="0"/>
                    </a:cubicBezTo>
                    <a:cubicBezTo>
                      <a:pt x="93" y="0"/>
                      <a:pt x="46" y="48"/>
                      <a:pt x="46" y="106"/>
                    </a:cubicBezTo>
                    <a:cubicBezTo>
                      <a:pt x="46" y="123"/>
                      <a:pt x="50" y="140"/>
                      <a:pt x="58" y="154"/>
                    </a:cubicBezTo>
                    <a:cubicBezTo>
                      <a:pt x="0" y="246"/>
                      <a:pt x="0" y="246"/>
                      <a:pt x="0" y="246"/>
                    </a:cubicBezTo>
                    <a:cubicBezTo>
                      <a:pt x="48" y="250"/>
                      <a:pt x="48" y="250"/>
                      <a:pt x="48" y="250"/>
                    </a:cubicBezTo>
                    <a:cubicBezTo>
                      <a:pt x="73" y="292"/>
                      <a:pt x="73" y="292"/>
                      <a:pt x="73" y="292"/>
                    </a:cubicBezTo>
                    <a:cubicBezTo>
                      <a:pt x="126" y="209"/>
                      <a:pt x="126" y="209"/>
                      <a:pt x="126" y="209"/>
                    </a:cubicBezTo>
                    <a:cubicBezTo>
                      <a:pt x="134" y="211"/>
                      <a:pt x="143" y="212"/>
                      <a:pt x="152" y="212"/>
                    </a:cubicBezTo>
                    <a:cubicBezTo>
                      <a:pt x="161" y="212"/>
                      <a:pt x="170" y="211"/>
                      <a:pt x="178" y="209"/>
                    </a:cubicBezTo>
                    <a:cubicBezTo>
                      <a:pt x="231" y="292"/>
                      <a:pt x="231" y="292"/>
                      <a:pt x="231" y="292"/>
                    </a:cubicBezTo>
                    <a:cubicBezTo>
                      <a:pt x="256" y="250"/>
                      <a:pt x="256" y="250"/>
                      <a:pt x="256" y="250"/>
                    </a:cubicBezTo>
                    <a:cubicBezTo>
                      <a:pt x="304" y="246"/>
                      <a:pt x="304" y="246"/>
                      <a:pt x="304" y="246"/>
                    </a:cubicBezTo>
                    <a:lnTo>
                      <a:pt x="246" y="154"/>
                    </a:lnTo>
                    <a:close/>
                    <a:moveTo>
                      <a:pt x="152" y="171"/>
                    </a:moveTo>
                    <a:cubicBezTo>
                      <a:pt x="116" y="171"/>
                      <a:pt x="87" y="142"/>
                      <a:pt x="87" y="106"/>
                    </a:cubicBezTo>
                    <a:cubicBezTo>
                      <a:pt x="87" y="70"/>
                      <a:pt x="116" y="41"/>
                      <a:pt x="152" y="41"/>
                    </a:cubicBezTo>
                    <a:cubicBezTo>
                      <a:pt x="188" y="41"/>
                      <a:pt x="217" y="70"/>
                      <a:pt x="217" y="106"/>
                    </a:cubicBezTo>
                    <a:cubicBezTo>
                      <a:pt x="217" y="142"/>
                      <a:pt x="188" y="171"/>
                      <a:pt x="15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 name="Group 51">
            <a:extLst>
              <a:ext uri="{FF2B5EF4-FFF2-40B4-BE49-F238E27FC236}">
                <a16:creationId xmlns:a16="http://schemas.microsoft.com/office/drawing/2014/main" id="{D3B812E2-D01B-4708-9759-0B7D836197C2}"/>
              </a:ext>
            </a:extLst>
          </p:cNvPr>
          <p:cNvGrpSpPr/>
          <p:nvPr/>
        </p:nvGrpSpPr>
        <p:grpSpPr>
          <a:xfrm>
            <a:off x="8873847" y="4105779"/>
            <a:ext cx="1122741" cy="1122741"/>
            <a:chOff x="8873847" y="3932154"/>
            <a:chExt cx="1122741" cy="1122741"/>
          </a:xfrm>
        </p:grpSpPr>
        <p:sp>
          <p:nvSpPr>
            <p:cNvPr id="20" name="Oval 19">
              <a:extLst>
                <a:ext uri="{FF2B5EF4-FFF2-40B4-BE49-F238E27FC236}">
                  <a16:creationId xmlns:a16="http://schemas.microsoft.com/office/drawing/2014/main" id="{4890F0EF-6D0B-4BB8-B269-D6679D8E883B}"/>
                </a:ext>
              </a:extLst>
            </p:cNvPr>
            <p:cNvSpPr/>
            <p:nvPr/>
          </p:nvSpPr>
          <p:spPr>
            <a:xfrm flipH="1">
              <a:off x="8873847" y="3932154"/>
              <a:ext cx="1122741" cy="1122741"/>
            </a:xfrm>
            <a:prstGeom prst="ellipse">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Calculators</a:t>
              </a:r>
            </a:p>
          </p:txBody>
        </p:sp>
        <p:sp>
          <p:nvSpPr>
            <p:cNvPr id="51" name="Freeform 191">
              <a:extLst>
                <a:ext uri="{FF2B5EF4-FFF2-40B4-BE49-F238E27FC236}">
                  <a16:creationId xmlns:a16="http://schemas.microsoft.com/office/drawing/2014/main" id="{633FB624-8125-4A19-A261-C38FBEF84A11}"/>
                </a:ext>
              </a:extLst>
            </p:cNvPr>
            <p:cNvSpPr>
              <a:spLocks noEditPoints="1"/>
            </p:cNvSpPr>
            <p:nvPr/>
          </p:nvSpPr>
          <p:spPr bwMode="auto">
            <a:xfrm>
              <a:off x="9241610" y="4076987"/>
              <a:ext cx="387214" cy="525037"/>
            </a:xfrm>
            <a:custGeom>
              <a:avLst/>
              <a:gdLst>
                <a:gd name="T0" fmla="*/ 926 w 949"/>
                <a:gd name="T1" fmla="*/ 0 h 1286"/>
                <a:gd name="T2" fmla="*/ 24 w 949"/>
                <a:gd name="T3" fmla="*/ 0 h 1286"/>
                <a:gd name="T4" fmla="*/ 0 w 949"/>
                <a:gd name="T5" fmla="*/ 24 h 1286"/>
                <a:gd name="T6" fmla="*/ 0 w 949"/>
                <a:gd name="T7" fmla="*/ 1261 h 1286"/>
                <a:gd name="T8" fmla="*/ 24 w 949"/>
                <a:gd name="T9" fmla="*/ 1286 h 1286"/>
                <a:gd name="T10" fmla="*/ 926 w 949"/>
                <a:gd name="T11" fmla="*/ 1286 h 1286"/>
                <a:gd name="T12" fmla="*/ 949 w 949"/>
                <a:gd name="T13" fmla="*/ 1261 h 1286"/>
                <a:gd name="T14" fmla="*/ 949 w 949"/>
                <a:gd name="T15" fmla="*/ 24 h 1286"/>
                <a:gd name="T16" fmla="*/ 926 w 949"/>
                <a:gd name="T17" fmla="*/ 0 h 1286"/>
                <a:gd name="T18" fmla="*/ 243 w 949"/>
                <a:gd name="T19" fmla="*/ 1131 h 1286"/>
                <a:gd name="T20" fmla="*/ 169 w 949"/>
                <a:gd name="T21" fmla="*/ 1055 h 1286"/>
                <a:gd name="T22" fmla="*/ 243 w 949"/>
                <a:gd name="T23" fmla="*/ 980 h 1286"/>
                <a:gd name="T24" fmla="*/ 317 w 949"/>
                <a:gd name="T25" fmla="*/ 1055 h 1286"/>
                <a:gd name="T26" fmla="*/ 243 w 949"/>
                <a:gd name="T27" fmla="*/ 1131 h 1286"/>
                <a:gd name="T28" fmla="*/ 243 w 949"/>
                <a:gd name="T29" fmla="*/ 887 h 1286"/>
                <a:gd name="T30" fmla="*/ 169 w 949"/>
                <a:gd name="T31" fmla="*/ 812 h 1286"/>
                <a:gd name="T32" fmla="*/ 243 w 949"/>
                <a:gd name="T33" fmla="*/ 736 h 1286"/>
                <a:gd name="T34" fmla="*/ 317 w 949"/>
                <a:gd name="T35" fmla="*/ 812 h 1286"/>
                <a:gd name="T36" fmla="*/ 243 w 949"/>
                <a:gd name="T37" fmla="*/ 887 h 1286"/>
                <a:gd name="T38" fmla="*/ 243 w 949"/>
                <a:gd name="T39" fmla="*/ 644 h 1286"/>
                <a:gd name="T40" fmla="*/ 169 w 949"/>
                <a:gd name="T41" fmla="*/ 568 h 1286"/>
                <a:gd name="T42" fmla="*/ 243 w 949"/>
                <a:gd name="T43" fmla="*/ 493 h 1286"/>
                <a:gd name="T44" fmla="*/ 317 w 949"/>
                <a:gd name="T45" fmla="*/ 568 h 1286"/>
                <a:gd name="T46" fmla="*/ 243 w 949"/>
                <a:gd name="T47" fmla="*/ 644 h 1286"/>
                <a:gd name="T48" fmla="*/ 482 w 949"/>
                <a:gd name="T49" fmla="*/ 1131 h 1286"/>
                <a:gd name="T50" fmla="*/ 408 w 949"/>
                <a:gd name="T51" fmla="*/ 1055 h 1286"/>
                <a:gd name="T52" fmla="*/ 482 w 949"/>
                <a:gd name="T53" fmla="*/ 980 h 1286"/>
                <a:gd name="T54" fmla="*/ 556 w 949"/>
                <a:gd name="T55" fmla="*/ 1055 h 1286"/>
                <a:gd name="T56" fmla="*/ 482 w 949"/>
                <a:gd name="T57" fmla="*/ 1131 h 1286"/>
                <a:gd name="T58" fmla="*/ 482 w 949"/>
                <a:gd name="T59" fmla="*/ 887 h 1286"/>
                <a:gd name="T60" fmla="*/ 408 w 949"/>
                <a:gd name="T61" fmla="*/ 812 h 1286"/>
                <a:gd name="T62" fmla="*/ 482 w 949"/>
                <a:gd name="T63" fmla="*/ 736 h 1286"/>
                <a:gd name="T64" fmla="*/ 556 w 949"/>
                <a:gd name="T65" fmla="*/ 812 h 1286"/>
                <a:gd name="T66" fmla="*/ 482 w 949"/>
                <a:gd name="T67" fmla="*/ 887 h 1286"/>
                <a:gd name="T68" fmla="*/ 482 w 949"/>
                <a:gd name="T69" fmla="*/ 644 h 1286"/>
                <a:gd name="T70" fmla="*/ 408 w 949"/>
                <a:gd name="T71" fmla="*/ 568 h 1286"/>
                <a:gd name="T72" fmla="*/ 482 w 949"/>
                <a:gd name="T73" fmla="*/ 493 h 1286"/>
                <a:gd name="T74" fmla="*/ 556 w 949"/>
                <a:gd name="T75" fmla="*/ 568 h 1286"/>
                <a:gd name="T76" fmla="*/ 482 w 949"/>
                <a:gd name="T77" fmla="*/ 644 h 1286"/>
                <a:gd name="T78" fmla="*/ 721 w 949"/>
                <a:gd name="T79" fmla="*/ 1131 h 1286"/>
                <a:gd name="T80" fmla="*/ 647 w 949"/>
                <a:gd name="T81" fmla="*/ 1055 h 1286"/>
                <a:gd name="T82" fmla="*/ 721 w 949"/>
                <a:gd name="T83" fmla="*/ 980 h 1286"/>
                <a:gd name="T84" fmla="*/ 794 w 949"/>
                <a:gd name="T85" fmla="*/ 1055 h 1286"/>
                <a:gd name="T86" fmla="*/ 721 w 949"/>
                <a:gd name="T87" fmla="*/ 1131 h 1286"/>
                <a:gd name="T88" fmla="*/ 721 w 949"/>
                <a:gd name="T89" fmla="*/ 887 h 1286"/>
                <a:gd name="T90" fmla="*/ 647 w 949"/>
                <a:gd name="T91" fmla="*/ 812 h 1286"/>
                <a:gd name="T92" fmla="*/ 721 w 949"/>
                <a:gd name="T93" fmla="*/ 736 h 1286"/>
                <a:gd name="T94" fmla="*/ 794 w 949"/>
                <a:gd name="T95" fmla="*/ 812 h 1286"/>
                <a:gd name="T96" fmla="*/ 721 w 949"/>
                <a:gd name="T97" fmla="*/ 887 h 1286"/>
                <a:gd name="T98" fmla="*/ 721 w 949"/>
                <a:gd name="T99" fmla="*/ 644 h 1286"/>
                <a:gd name="T100" fmla="*/ 647 w 949"/>
                <a:gd name="T101" fmla="*/ 568 h 1286"/>
                <a:gd name="T102" fmla="*/ 721 w 949"/>
                <a:gd name="T103" fmla="*/ 493 h 1286"/>
                <a:gd name="T104" fmla="*/ 794 w 949"/>
                <a:gd name="T105" fmla="*/ 568 h 1286"/>
                <a:gd name="T106" fmla="*/ 721 w 949"/>
                <a:gd name="T107" fmla="*/ 644 h 1286"/>
                <a:gd name="T108" fmla="*/ 804 w 949"/>
                <a:gd name="T109" fmla="*/ 365 h 1286"/>
                <a:gd name="T110" fmla="*/ 145 w 949"/>
                <a:gd name="T111" fmla="*/ 365 h 1286"/>
                <a:gd name="T112" fmla="*/ 145 w 949"/>
                <a:gd name="T113" fmla="*/ 145 h 1286"/>
                <a:gd name="T114" fmla="*/ 804 w 949"/>
                <a:gd name="T115" fmla="*/ 145 h 1286"/>
                <a:gd name="T116" fmla="*/ 804 w 949"/>
                <a:gd name="T117" fmla="*/ 36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9" h="1286">
                  <a:moveTo>
                    <a:pt x="926" y="0"/>
                  </a:moveTo>
                  <a:cubicBezTo>
                    <a:pt x="24" y="0"/>
                    <a:pt x="24" y="0"/>
                    <a:pt x="24" y="0"/>
                  </a:cubicBezTo>
                  <a:cubicBezTo>
                    <a:pt x="11" y="0"/>
                    <a:pt x="0" y="10"/>
                    <a:pt x="0" y="24"/>
                  </a:cubicBezTo>
                  <a:cubicBezTo>
                    <a:pt x="0" y="1261"/>
                    <a:pt x="0" y="1261"/>
                    <a:pt x="0" y="1261"/>
                  </a:cubicBezTo>
                  <a:cubicBezTo>
                    <a:pt x="0" y="1275"/>
                    <a:pt x="11" y="1286"/>
                    <a:pt x="24" y="1286"/>
                  </a:cubicBezTo>
                  <a:cubicBezTo>
                    <a:pt x="926" y="1286"/>
                    <a:pt x="926" y="1286"/>
                    <a:pt x="926" y="1286"/>
                  </a:cubicBezTo>
                  <a:cubicBezTo>
                    <a:pt x="939" y="1286"/>
                    <a:pt x="949" y="1275"/>
                    <a:pt x="949" y="1261"/>
                  </a:cubicBezTo>
                  <a:cubicBezTo>
                    <a:pt x="949" y="24"/>
                    <a:pt x="949" y="24"/>
                    <a:pt x="949" y="24"/>
                  </a:cubicBezTo>
                  <a:cubicBezTo>
                    <a:pt x="949" y="10"/>
                    <a:pt x="939" y="0"/>
                    <a:pt x="926" y="0"/>
                  </a:cubicBezTo>
                  <a:close/>
                  <a:moveTo>
                    <a:pt x="243" y="1131"/>
                  </a:moveTo>
                  <a:cubicBezTo>
                    <a:pt x="202" y="1131"/>
                    <a:pt x="169" y="1097"/>
                    <a:pt x="169" y="1055"/>
                  </a:cubicBezTo>
                  <a:cubicBezTo>
                    <a:pt x="169" y="1014"/>
                    <a:pt x="202" y="980"/>
                    <a:pt x="243" y="980"/>
                  </a:cubicBezTo>
                  <a:cubicBezTo>
                    <a:pt x="284" y="980"/>
                    <a:pt x="317" y="1014"/>
                    <a:pt x="317" y="1055"/>
                  </a:cubicBezTo>
                  <a:cubicBezTo>
                    <a:pt x="317" y="1097"/>
                    <a:pt x="284" y="1131"/>
                    <a:pt x="243" y="1131"/>
                  </a:cubicBezTo>
                  <a:close/>
                  <a:moveTo>
                    <a:pt x="243" y="887"/>
                  </a:moveTo>
                  <a:cubicBezTo>
                    <a:pt x="202" y="887"/>
                    <a:pt x="169" y="853"/>
                    <a:pt x="169" y="812"/>
                  </a:cubicBezTo>
                  <a:cubicBezTo>
                    <a:pt x="169" y="770"/>
                    <a:pt x="202" y="736"/>
                    <a:pt x="243" y="736"/>
                  </a:cubicBezTo>
                  <a:cubicBezTo>
                    <a:pt x="284" y="736"/>
                    <a:pt x="317" y="770"/>
                    <a:pt x="317" y="812"/>
                  </a:cubicBezTo>
                  <a:cubicBezTo>
                    <a:pt x="317" y="853"/>
                    <a:pt x="284" y="887"/>
                    <a:pt x="243" y="887"/>
                  </a:cubicBezTo>
                  <a:close/>
                  <a:moveTo>
                    <a:pt x="243" y="644"/>
                  </a:moveTo>
                  <a:cubicBezTo>
                    <a:pt x="202" y="644"/>
                    <a:pt x="169" y="610"/>
                    <a:pt x="169" y="568"/>
                  </a:cubicBezTo>
                  <a:cubicBezTo>
                    <a:pt x="169" y="527"/>
                    <a:pt x="202" y="493"/>
                    <a:pt x="243" y="493"/>
                  </a:cubicBezTo>
                  <a:cubicBezTo>
                    <a:pt x="284" y="493"/>
                    <a:pt x="317" y="527"/>
                    <a:pt x="317" y="568"/>
                  </a:cubicBezTo>
                  <a:cubicBezTo>
                    <a:pt x="317" y="610"/>
                    <a:pt x="284" y="644"/>
                    <a:pt x="243" y="644"/>
                  </a:cubicBezTo>
                  <a:close/>
                  <a:moveTo>
                    <a:pt x="482" y="1131"/>
                  </a:moveTo>
                  <a:cubicBezTo>
                    <a:pt x="441" y="1131"/>
                    <a:pt x="408" y="1097"/>
                    <a:pt x="408" y="1055"/>
                  </a:cubicBezTo>
                  <a:cubicBezTo>
                    <a:pt x="408" y="1014"/>
                    <a:pt x="441" y="980"/>
                    <a:pt x="482" y="980"/>
                  </a:cubicBezTo>
                  <a:cubicBezTo>
                    <a:pt x="523" y="980"/>
                    <a:pt x="556" y="1014"/>
                    <a:pt x="556" y="1055"/>
                  </a:cubicBezTo>
                  <a:cubicBezTo>
                    <a:pt x="556" y="1097"/>
                    <a:pt x="523" y="1131"/>
                    <a:pt x="482" y="1131"/>
                  </a:cubicBezTo>
                  <a:close/>
                  <a:moveTo>
                    <a:pt x="482" y="887"/>
                  </a:moveTo>
                  <a:cubicBezTo>
                    <a:pt x="441" y="887"/>
                    <a:pt x="408" y="853"/>
                    <a:pt x="408" y="812"/>
                  </a:cubicBezTo>
                  <a:cubicBezTo>
                    <a:pt x="408" y="770"/>
                    <a:pt x="441" y="736"/>
                    <a:pt x="482" y="736"/>
                  </a:cubicBezTo>
                  <a:cubicBezTo>
                    <a:pt x="523" y="736"/>
                    <a:pt x="556" y="770"/>
                    <a:pt x="556" y="812"/>
                  </a:cubicBezTo>
                  <a:cubicBezTo>
                    <a:pt x="556" y="853"/>
                    <a:pt x="523" y="887"/>
                    <a:pt x="482" y="887"/>
                  </a:cubicBezTo>
                  <a:close/>
                  <a:moveTo>
                    <a:pt x="482" y="644"/>
                  </a:moveTo>
                  <a:cubicBezTo>
                    <a:pt x="441" y="644"/>
                    <a:pt x="408" y="610"/>
                    <a:pt x="408" y="568"/>
                  </a:cubicBezTo>
                  <a:cubicBezTo>
                    <a:pt x="408" y="527"/>
                    <a:pt x="441" y="493"/>
                    <a:pt x="482" y="493"/>
                  </a:cubicBezTo>
                  <a:cubicBezTo>
                    <a:pt x="523" y="493"/>
                    <a:pt x="556" y="527"/>
                    <a:pt x="556" y="568"/>
                  </a:cubicBezTo>
                  <a:cubicBezTo>
                    <a:pt x="556" y="610"/>
                    <a:pt x="523" y="644"/>
                    <a:pt x="482" y="644"/>
                  </a:cubicBezTo>
                  <a:close/>
                  <a:moveTo>
                    <a:pt x="721" y="1131"/>
                  </a:moveTo>
                  <a:cubicBezTo>
                    <a:pt x="680" y="1131"/>
                    <a:pt x="647" y="1097"/>
                    <a:pt x="647" y="1055"/>
                  </a:cubicBezTo>
                  <a:cubicBezTo>
                    <a:pt x="647" y="1014"/>
                    <a:pt x="680" y="980"/>
                    <a:pt x="721" y="980"/>
                  </a:cubicBezTo>
                  <a:cubicBezTo>
                    <a:pt x="761" y="980"/>
                    <a:pt x="794" y="1014"/>
                    <a:pt x="794" y="1055"/>
                  </a:cubicBezTo>
                  <a:cubicBezTo>
                    <a:pt x="794" y="1097"/>
                    <a:pt x="761" y="1131"/>
                    <a:pt x="721" y="1131"/>
                  </a:cubicBezTo>
                  <a:close/>
                  <a:moveTo>
                    <a:pt x="721" y="887"/>
                  </a:moveTo>
                  <a:cubicBezTo>
                    <a:pt x="680" y="887"/>
                    <a:pt x="647" y="853"/>
                    <a:pt x="647" y="812"/>
                  </a:cubicBezTo>
                  <a:cubicBezTo>
                    <a:pt x="647" y="770"/>
                    <a:pt x="680" y="736"/>
                    <a:pt x="721" y="736"/>
                  </a:cubicBezTo>
                  <a:cubicBezTo>
                    <a:pt x="761" y="736"/>
                    <a:pt x="794" y="770"/>
                    <a:pt x="794" y="812"/>
                  </a:cubicBezTo>
                  <a:cubicBezTo>
                    <a:pt x="794" y="853"/>
                    <a:pt x="761" y="887"/>
                    <a:pt x="721" y="887"/>
                  </a:cubicBezTo>
                  <a:close/>
                  <a:moveTo>
                    <a:pt x="721" y="644"/>
                  </a:moveTo>
                  <a:cubicBezTo>
                    <a:pt x="680" y="644"/>
                    <a:pt x="647" y="610"/>
                    <a:pt x="647" y="568"/>
                  </a:cubicBezTo>
                  <a:cubicBezTo>
                    <a:pt x="647" y="527"/>
                    <a:pt x="680" y="493"/>
                    <a:pt x="721" y="493"/>
                  </a:cubicBezTo>
                  <a:cubicBezTo>
                    <a:pt x="761" y="493"/>
                    <a:pt x="794" y="527"/>
                    <a:pt x="794" y="568"/>
                  </a:cubicBezTo>
                  <a:cubicBezTo>
                    <a:pt x="794" y="610"/>
                    <a:pt x="761" y="644"/>
                    <a:pt x="721" y="644"/>
                  </a:cubicBezTo>
                  <a:close/>
                  <a:moveTo>
                    <a:pt x="804" y="365"/>
                  </a:moveTo>
                  <a:cubicBezTo>
                    <a:pt x="145" y="365"/>
                    <a:pt x="145" y="365"/>
                    <a:pt x="145" y="365"/>
                  </a:cubicBezTo>
                  <a:cubicBezTo>
                    <a:pt x="145" y="145"/>
                    <a:pt x="145" y="145"/>
                    <a:pt x="145" y="145"/>
                  </a:cubicBezTo>
                  <a:cubicBezTo>
                    <a:pt x="804" y="145"/>
                    <a:pt x="804" y="145"/>
                    <a:pt x="804" y="145"/>
                  </a:cubicBezTo>
                  <a:lnTo>
                    <a:pt x="804" y="3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EDC0FDA6-AE8B-42B8-A96C-1D2D3C4335A0}"/>
              </a:ext>
            </a:extLst>
          </p:cNvPr>
          <p:cNvGrpSpPr/>
          <p:nvPr/>
        </p:nvGrpSpPr>
        <p:grpSpPr>
          <a:xfrm>
            <a:off x="3528753" y="5062231"/>
            <a:ext cx="1122741" cy="1122741"/>
            <a:chOff x="3528753" y="4888606"/>
            <a:chExt cx="1122741" cy="1122741"/>
          </a:xfrm>
        </p:grpSpPr>
        <p:sp>
          <p:nvSpPr>
            <p:cNvPr id="17" name="Oval 16">
              <a:extLst>
                <a:ext uri="{FF2B5EF4-FFF2-40B4-BE49-F238E27FC236}">
                  <a16:creationId xmlns:a16="http://schemas.microsoft.com/office/drawing/2014/main" id="{938C6548-5D3B-4512-B8A8-1E0F7F7AC381}"/>
                </a:ext>
              </a:extLst>
            </p:cNvPr>
            <p:cNvSpPr/>
            <p:nvPr/>
          </p:nvSpPr>
          <p:spPr>
            <a:xfrm>
              <a:off x="3528753" y="4888606"/>
              <a:ext cx="1122741" cy="1122741"/>
            </a:xfrm>
            <a:prstGeom prst="ellipse">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Premium </a:t>
              </a:r>
              <a:br>
                <a:rPr lang="en-US" sz="1100" dirty="0"/>
              </a:br>
              <a:r>
                <a:rPr lang="en-US" sz="1100" dirty="0"/>
                <a:t>Content</a:t>
              </a:r>
            </a:p>
          </p:txBody>
        </p:sp>
        <p:pic>
          <p:nvPicPr>
            <p:cNvPr id="53" name="Picture 52">
              <a:extLst>
                <a:ext uri="{FF2B5EF4-FFF2-40B4-BE49-F238E27FC236}">
                  <a16:creationId xmlns:a16="http://schemas.microsoft.com/office/drawing/2014/main" id="{BE7C7DB8-7B3D-49FA-ABC9-A0159640CA8A}"/>
                </a:ext>
              </a:extLst>
            </p:cNvPr>
            <p:cNvPicPr>
              <a:picLocks noChangeAspect="1"/>
            </p:cNvPicPr>
            <p:nvPr/>
          </p:nvPicPr>
          <p:blipFill>
            <a:blip r:embed="rId4"/>
            <a:stretch>
              <a:fillRect/>
            </a:stretch>
          </p:blipFill>
          <p:spPr>
            <a:xfrm>
              <a:off x="3844604" y="5077285"/>
              <a:ext cx="491037" cy="300604"/>
            </a:xfrm>
            <a:prstGeom prst="rect">
              <a:avLst/>
            </a:prstGeom>
          </p:spPr>
        </p:pic>
      </p:grpSp>
      <p:grpSp>
        <p:nvGrpSpPr>
          <p:cNvPr id="61" name="Group 60">
            <a:extLst>
              <a:ext uri="{FF2B5EF4-FFF2-40B4-BE49-F238E27FC236}">
                <a16:creationId xmlns:a16="http://schemas.microsoft.com/office/drawing/2014/main" id="{BDCCF6EE-3900-4366-BC0D-ACB6582FEE04}"/>
              </a:ext>
            </a:extLst>
          </p:cNvPr>
          <p:cNvGrpSpPr/>
          <p:nvPr/>
        </p:nvGrpSpPr>
        <p:grpSpPr>
          <a:xfrm>
            <a:off x="7810500" y="5062231"/>
            <a:ext cx="1122741" cy="1122741"/>
            <a:chOff x="7810500" y="4888606"/>
            <a:chExt cx="1122741" cy="1122741"/>
          </a:xfrm>
        </p:grpSpPr>
        <p:sp>
          <p:nvSpPr>
            <p:cNvPr id="21" name="Oval 20">
              <a:extLst>
                <a:ext uri="{FF2B5EF4-FFF2-40B4-BE49-F238E27FC236}">
                  <a16:creationId xmlns:a16="http://schemas.microsoft.com/office/drawing/2014/main" id="{16D83789-16A6-41C8-A6F9-2501F0E993DB}"/>
                </a:ext>
              </a:extLst>
            </p:cNvPr>
            <p:cNvSpPr/>
            <p:nvPr/>
          </p:nvSpPr>
          <p:spPr>
            <a:xfrm flipH="1">
              <a:off x="7810500" y="4888606"/>
              <a:ext cx="1122741" cy="1122741"/>
            </a:xfrm>
            <a:prstGeom prst="ellipse">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General </a:t>
              </a:r>
              <a:br>
                <a:rPr lang="en-US" sz="1100" dirty="0"/>
              </a:br>
              <a:r>
                <a:rPr lang="en-US" sz="1100" dirty="0"/>
                <a:t>Content</a:t>
              </a:r>
            </a:p>
          </p:txBody>
        </p:sp>
        <p:grpSp>
          <p:nvGrpSpPr>
            <p:cNvPr id="60" name="Group 59">
              <a:extLst>
                <a:ext uri="{FF2B5EF4-FFF2-40B4-BE49-F238E27FC236}">
                  <a16:creationId xmlns:a16="http://schemas.microsoft.com/office/drawing/2014/main" id="{98E6F939-2064-484C-BD76-79D7ABE83309}"/>
                </a:ext>
              </a:extLst>
            </p:cNvPr>
            <p:cNvGrpSpPr/>
            <p:nvPr/>
          </p:nvGrpSpPr>
          <p:grpSpPr>
            <a:xfrm>
              <a:off x="8222669" y="5027204"/>
              <a:ext cx="296841" cy="350723"/>
              <a:chOff x="4596870" y="5982414"/>
              <a:chExt cx="707524" cy="835949"/>
            </a:xfrm>
            <a:solidFill>
              <a:schemeClr val="bg1"/>
            </a:solidFill>
          </p:grpSpPr>
          <p:sp>
            <p:nvSpPr>
              <p:cNvPr id="55" name="Rectangle 84">
                <a:extLst>
                  <a:ext uri="{FF2B5EF4-FFF2-40B4-BE49-F238E27FC236}">
                    <a16:creationId xmlns:a16="http://schemas.microsoft.com/office/drawing/2014/main" id="{414ABA53-4587-472D-9A13-6FE6586A7803}"/>
                  </a:ext>
                </a:extLst>
              </p:cNvPr>
              <p:cNvSpPr>
                <a:spLocks noChangeArrowheads="1"/>
              </p:cNvSpPr>
              <p:nvPr/>
            </p:nvSpPr>
            <p:spPr bwMode="auto">
              <a:xfrm>
                <a:off x="4743132" y="6214292"/>
                <a:ext cx="229500" cy="416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85">
                <a:extLst>
                  <a:ext uri="{FF2B5EF4-FFF2-40B4-BE49-F238E27FC236}">
                    <a16:creationId xmlns:a16="http://schemas.microsoft.com/office/drawing/2014/main" id="{45499CA1-13EE-4050-9BAA-F3DA195CC93B}"/>
                  </a:ext>
                </a:extLst>
              </p:cNvPr>
              <p:cNvSpPr>
                <a:spLocks noChangeArrowheads="1"/>
              </p:cNvSpPr>
              <p:nvPr/>
            </p:nvSpPr>
            <p:spPr bwMode="auto">
              <a:xfrm>
                <a:off x="4743132" y="6349851"/>
                <a:ext cx="419758" cy="416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86">
                <a:extLst>
                  <a:ext uri="{FF2B5EF4-FFF2-40B4-BE49-F238E27FC236}">
                    <a16:creationId xmlns:a16="http://schemas.microsoft.com/office/drawing/2014/main" id="{8E229171-7719-4C79-997A-1C6F1029412A}"/>
                  </a:ext>
                </a:extLst>
              </p:cNvPr>
              <p:cNvSpPr>
                <a:spLocks noChangeArrowheads="1"/>
              </p:cNvSpPr>
              <p:nvPr/>
            </p:nvSpPr>
            <p:spPr bwMode="auto">
              <a:xfrm>
                <a:off x="4743132" y="6471141"/>
                <a:ext cx="419758" cy="428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87">
                <a:extLst>
                  <a:ext uri="{FF2B5EF4-FFF2-40B4-BE49-F238E27FC236}">
                    <a16:creationId xmlns:a16="http://schemas.microsoft.com/office/drawing/2014/main" id="{1105121D-11B4-4899-8E0F-E803543EA13D}"/>
                  </a:ext>
                </a:extLst>
              </p:cNvPr>
              <p:cNvSpPr>
                <a:spLocks noChangeArrowheads="1"/>
              </p:cNvSpPr>
              <p:nvPr/>
            </p:nvSpPr>
            <p:spPr bwMode="auto">
              <a:xfrm>
                <a:off x="4743132" y="6591241"/>
                <a:ext cx="419758" cy="428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8">
                <a:extLst>
                  <a:ext uri="{FF2B5EF4-FFF2-40B4-BE49-F238E27FC236}">
                    <a16:creationId xmlns:a16="http://schemas.microsoft.com/office/drawing/2014/main" id="{D5C2BF4A-9D6C-4DD1-81AF-5771ED9F54AE}"/>
                  </a:ext>
                </a:extLst>
              </p:cNvPr>
              <p:cNvSpPr>
                <a:spLocks noEditPoints="1"/>
              </p:cNvSpPr>
              <p:nvPr/>
            </p:nvSpPr>
            <p:spPr bwMode="auto">
              <a:xfrm>
                <a:off x="4596870" y="5982414"/>
                <a:ext cx="707524" cy="835949"/>
              </a:xfrm>
              <a:custGeom>
                <a:avLst/>
                <a:gdLst>
                  <a:gd name="T0" fmla="*/ 0 w 595"/>
                  <a:gd name="T1" fmla="*/ 0 h 703"/>
                  <a:gd name="T2" fmla="*/ 0 w 595"/>
                  <a:gd name="T3" fmla="*/ 703 h 703"/>
                  <a:gd name="T4" fmla="*/ 595 w 595"/>
                  <a:gd name="T5" fmla="*/ 703 h 703"/>
                  <a:gd name="T6" fmla="*/ 595 w 595"/>
                  <a:gd name="T7" fmla="*/ 229 h 703"/>
                  <a:gd name="T8" fmla="*/ 397 w 595"/>
                  <a:gd name="T9" fmla="*/ 0 h 703"/>
                  <a:gd name="T10" fmla="*/ 0 w 595"/>
                  <a:gd name="T11" fmla="*/ 0 h 703"/>
                  <a:gd name="T12" fmla="*/ 536 w 595"/>
                  <a:gd name="T13" fmla="*/ 644 h 703"/>
                  <a:gd name="T14" fmla="*/ 59 w 595"/>
                  <a:gd name="T15" fmla="*/ 644 h 703"/>
                  <a:gd name="T16" fmla="*/ 59 w 595"/>
                  <a:gd name="T17" fmla="*/ 59 h 703"/>
                  <a:gd name="T18" fmla="*/ 388 w 595"/>
                  <a:gd name="T19" fmla="*/ 59 h 703"/>
                  <a:gd name="T20" fmla="*/ 388 w 595"/>
                  <a:gd name="T21" fmla="*/ 235 h 703"/>
                  <a:gd name="T22" fmla="*/ 536 w 595"/>
                  <a:gd name="T23" fmla="*/ 235 h 703"/>
                  <a:gd name="T24" fmla="*/ 536 w 595"/>
                  <a:gd name="T25" fmla="*/ 644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5" h="703">
                    <a:moveTo>
                      <a:pt x="0" y="0"/>
                    </a:moveTo>
                    <a:lnTo>
                      <a:pt x="0" y="703"/>
                    </a:lnTo>
                    <a:lnTo>
                      <a:pt x="595" y="703"/>
                    </a:lnTo>
                    <a:lnTo>
                      <a:pt x="595" y="229"/>
                    </a:lnTo>
                    <a:lnTo>
                      <a:pt x="397" y="0"/>
                    </a:lnTo>
                    <a:lnTo>
                      <a:pt x="0" y="0"/>
                    </a:lnTo>
                    <a:close/>
                    <a:moveTo>
                      <a:pt x="536" y="644"/>
                    </a:moveTo>
                    <a:lnTo>
                      <a:pt x="59" y="644"/>
                    </a:lnTo>
                    <a:lnTo>
                      <a:pt x="59" y="59"/>
                    </a:lnTo>
                    <a:lnTo>
                      <a:pt x="388" y="59"/>
                    </a:lnTo>
                    <a:lnTo>
                      <a:pt x="388" y="235"/>
                    </a:lnTo>
                    <a:lnTo>
                      <a:pt x="536" y="235"/>
                    </a:lnTo>
                    <a:lnTo>
                      <a:pt x="536" y="6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60719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6" presetClass="entr" presetSubtype="42" fill="hold" nodeType="after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barn(outHorizontal)">
                                      <p:cBhvr>
                                        <p:cTn id="15" dur="50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3250"/>
                            </p:stCondLst>
                            <p:childTnLst>
                              <p:par>
                                <p:cTn id="24" presetID="16" presetClass="entr" presetSubtype="37" fill="hold"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barn(outVertical)">
                                      <p:cBhvr>
                                        <p:cTn id="26" dur="500"/>
                                        <p:tgtEl>
                                          <p:spTgt spid="9"/>
                                        </p:tgtEl>
                                      </p:cBhvr>
                                    </p:animEffect>
                                  </p:childTnLst>
                                </p:cTn>
                              </p:par>
                            </p:childTnLst>
                          </p:cTn>
                        </p:par>
                        <p:par>
                          <p:cTn id="27" fill="hold">
                            <p:stCondLst>
                              <p:cond delay="4250"/>
                            </p:stCondLst>
                            <p:childTnLst>
                              <p:par>
                                <p:cTn id="28" presetID="10" presetClass="entr" presetSubtype="0" fill="hold" grpId="0" nodeType="afterEffect">
                                  <p:stCondLst>
                                    <p:cond delay="5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250"/>
                            </p:stCondLst>
                            <p:childTnLst>
                              <p:par>
                                <p:cTn id="35" presetID="10" presetClass="entr" presetSubtype="0" fill="hold" grpId="0" nodeType="after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6750"/>
                            </p:stCondLst>
                            <p:childTnLst>
                              <p:par>
                                <p:cTn id="39" presetID="10" presetClass="entr" presetSubtype="0" fill="hold" grpId="0" nodeType="afterEffect">
                                  <p:stCondLst>
                                    <p:cond delay="50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7750"/>
                            </p:stCondLst>
                            <p:childTnLst>
                              <p:par>
                                <p:cTn id="43" presetID="10" presetClass="entr" presetSubtype="0" fill="hold" grpId="0" nodeType="afterEffect">
                                  <p:stCondLst>
                                    <p:cond delay="10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9250"/>
                            </p:stCondLst>
                            <p:childTnLst>
                              <p:par>
                                <p:cTn id="47" presetID="10" presetClass="entr" presetSubtype="0" fill="hold" nodeType="afterEffect">
                                  <p:stCondLst>
                                    <p:cond delay="50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10250"/>
                            </p:stCondLst>
                            <p:childTnLst>
                              <p:par>
                                <p:cTn id="51" presetID="10" presetClass="entr" presetSubtype="0" fill="hold" nodeType="afterEffect">
                                  <p:stCondLst>
                                    <p:cond delay="5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childTnLst>
                          </p:cTn>
                        </p:par>
                        <p:par>
                          <p:cTn id="54" fill="hold">
                            <p:stCondLst>
                              <p:cond delay="11250"/>
                            </p:stCondLst>
                            <p:childTnLst>
                              <p:par>
                                <p:cTn id="55" presetID="10" presetClass="entr" presetSubtype="0" fill="hold" grpId="0" nodeType="afterEffect">
                                  <p:stCondLst>
                                    <p:cond delay="10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12750"/>
                            </p:stCondLst>
                            <p:childTnLst>
                              <p:par>
                                <p:cTn id="59" presetID="10" presetClass="entr" presetSubtype="0" fill="hold" nodeType="afterEffect">
                                  <p:stCondLst>
                                    <p:cond delay="50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childTnLst>
                          </p:cTn>
                        </p:par>
                        <p:par>
                          <p:cTn id="62" fill="hold">
                            <p:stCondLst>
                              <p:cond delay="13750"/>
                            </p:stCondLst>
                            <p:childTnLst>
                              <p:par>
                                <p:cTn id="63" presetID="10" presetClass="entr" presetSubtype="0" fill="hold" nodeType="afterEffect">
                                  <p:stCondLst>
                                    <p:cond delay="50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par>
                          <p:cTn id="66" fill="hold">
                            <p:stCondLst>
                              <p:cond delay="14750"/>
                            </p:stCondLst>
                            <p:childTnLst>
                              <p:par>
                                <p:cTn id="67" presetID="10" presetClass="entr" presetSubtype="0" fill="hold" grpId="0" nodeType="afterEffect">
                                  <p:stCondLst>
                                    <p:cond delay="10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par>
                          <p:cTn id="70" fill="hold">
                            <p:stCondLst>
                              <p:cond delay="16250"/>
                            </p:stCondLst>
                            <p:childTnLst>
                              <p:par>
                                <p:cTn id="71" presetID="10" presetClass="entr" presetSubtype="0" fill="hold" nodeType="afterEffect">
                                  <p:stCondLst>
                                    <p:cond delay="50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childTnLst>
                          </p:cTn>
                        </p:par>
                        <p:par>
                          <p:cTn id="74" fill="hold">
                            <p:stCondLst>
                              <p:cond delay="17250"/>
                            </p:stCondLst>
                            <p:childTnLst>
                              <p:par>
                                <p:cTn id="75" presetID="26" presetClass="emph" presetSubtype="0" fill="hold" nodeType="afterEffect">
                                  <p:stCondLst>
                                    <p:cond delay="500"/>
                                  </p:stCondLst>
                                  <p:childTnLst>
                                    <p:animEffect transition="out" filter="fade">
                                      <p:cBhvr>
                                        <p:cTn id="76" dur="500" tmFilter="0, 0; .2, .5; .8, .5; 1, 0"/>
                                        <p:tgtEl>
                                          <p:spTgt spid="62"/>
                                        </p:tgtEl>
                                      </p:cBhvr>
                                    </p:animEffect>
                                    <p:animScale>
                                      <p:cBhvr>
                                        <p:cTn id="77" dur="250" autoRev="1" fill="hold"/>
                                        <p:tgtEl>
                                          <p:spTgt spid="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2" grpId="0"/>
      <p:bldP spid="10" grpId="0"/>
      <p:bldP spid="11" grpId="0"/>
      <p:bldP spid="12" grpId="0"/>
      <p:bldP spid="13" grpId="0"/>
      <p:bldP spid="15" grpId="0" animBg="1"/>
      <p:bldP spid="18" grpId="0"/>
      <p:bldP spid="19"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AED749-3341-46AC-9435-BDA7AAB43E2D}"/>
              </a:ext>
            </a:extLst>
          </p:cNvPr>
          <p:cNvSpPr/>
          <p:nvPr/>
        </p:nvSpPr>
        <p:spPr>
          <a:xfrm>
            <a:off x="0" y="3605044"/>
            <a:ext cx="12192000" cy="2376656"/>
          </a:xfrm>
          <a:prstGeom prst="rect">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F109F1-B7CA-4858-9CAB-02ED6B436F31}"/>
              </a:ext>
            </a:extLst>
          </p:cNvPr>
          <p:cNvSpPr/>
          <p:nvPr/>
        </p:nvSpPr>
        <p:spPr>
          <a:xfrm>
            <a:off x="0" y="1361339"/>
            <a:ext cx="12192000" cy="2376656"/>
          </a:xfrm>
          <a:prstGeom prst="rect">
            <a:avLst/>
          </a:prstGeom>
          <a:solidFill>
            <a:srgbClr val="F8FCF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EB41E2C-75EF-4880-A626-6637CA4F0AA0}"/>
              </a:ext>
            </a:extLst>
          </p:cNvPr>
          <p:cNvGrpSpPr/>
          <p:nvPr/>
        </p:nvGrpSpPr>
        <p:grpSpPr>
          <a:xfrm>
            <a:off x="571500" y="1361339"/>
            <a:ext cx="11199954" cy="2343418"/>
            <a:chOff x="571500" y="1361339"/>
            <a:chExt cx="11199954" cy="2343418"/>
          </a:xfrm>
        </p:grpSpPr>
        <p:pic>
          <p:nvPicPr>
            <p:cNvPr id="8" name="Picture 1" descr="What is a Good Net Promoter Score? (2020 NPS Benchmark)">
              <a:extLst>
                <a:ext uri="{FF2B5EF4-FFF2-40B4-BE49-F238E27FC236}">
                  <a16:creationId xmlns:a16="http://schemas.microsoft.com/office/drawing/2014/main" id="{44ED96B3-1DDA-4E54-B150-52438E27979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75454" y="1361339"/>
              <a:ext cx="6096000" cy="234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9E2F835-C286-4240-8E81-CB70B1E9B620}"/>
                </a:ext>
              </a:extLst>
            </p:cNvPr>
            <p:cNvSpPr txBox="1"/>
            <p:nvPr/>
          </p:nvSpPr>
          <p:spPr>
            <a:xfrm>
              <a:off x="571500" y="1962670"/>
              <a:ext cx="5334000" cy="1354217"/>
            </a:xfrm>
            <a:prstGeom prst="rect">
              <a:avLst/>
            </a:prstGeom>
            <a:noFill/>
          </p:spPr>
          <p:txBody>
            <a:bodyPr wrap="square" rtlCol="0">
              <a:spAutoFit/>
            </a:bodyPr>
            <a:lstStyle/>
            <a:p>
              <a:pPr>
                <a:spcAft>
                  <a:spcPts val="1200"/>
                </a:spcAft>
              </a:pPr>
              <a:r>
                <a:rPr lang="en-US" dirty="0"/>
                <a:t>Lee increases your company’s net promoter score (NPS). </a:t>
              </a:r>
              <a:r>
                <a:rPr lang="en-US" baseline="30000" dirty="0"/>
                <a:t>(1)</a:t>
              </a:r>
              <a:endParaRPr lang="en-US" dirty="0"/>
            </a:p>
            <a:p>
              <a:pPr>
                <a:spcAft>
                  <a:spcPts val="1200"/>
                </a:spcAft>
              </a:pPr>
              <a:r>
                <a:rPr lang="en-US" dirty="0"/>
                <a:t>There is a strong link between organic growth and a company’s Net Promoter Score. </a:t>
              </a:r>
              <a:r>
                <a:rPr lang="en-US" baseline="30000" dirty="0"/>
                <a:t>(2)</a:t>
              </a:r>
            </a:p>
          </p:txBody>
        </p:sp>
      </p:grpSp>
      <p:sp>
        <p:nvSpPr>
          <p:cNvPr id="6" name="TextBox 5">
            <a:extLst>
              <a:ext uri="{FF2B5EF4-FFF2-40B4-BE49-F238E27FC236}">
                <a16:creationId xmlns:a16="http://schemas.microsoft.com/office/drawing/2014/main" id="{C2050DD5-B0EC-497B-B2A7-E218763B1FA1}"/>
              </a:ext>
            </a:extLst>
          </p:cNvPr>
          <p:cNvSpPr txBox="1"/>
          <p:nvPr/>
        </p:nvSpPr>
        <p:spPr>
          <a:xfrm>
            <a:off x="5000263" y="4331707"/>
            <a:ext cx="6620238" cy="923330"/>
          </a:xfrm>
          <a:prstGeom prst="rect">
            <a:avLst/>
          </a:prstGeom>
          <a:noFill/>
        </p:spPr>
        <p:txBody>
          <a:bodyPr wrap="square" rtlCol="0">
            <a:spAutoFit/>
          </a:bodyPr>
          <a:lstStyle/>
          <a:p>
            <a:r>
              <a:rPr lang="en-US" dirty="0">
                <a:solidFill>
                  <a:schemeClr val="bg1"/>
                </a:solidFill>
              </a:rPr>
              <a:t>For financial services companies' lifetime value of a promoter is </a:t>
            </a:r>
            <a:r>
              <a:rPr lang="en-US" sz="3600" b="1" dirty="0">
                <a:solidFill>
                  <a:schemeClr val="bg1"/>
                </a:solidFill>
              </a:rPr>
              <a:t>2.5</a:t>
            </a:r>
            <a:r>
              <a:rPr lang="en-US" sz="3600" dirty="0">
                <a:solidFill>
                  <a:schemeClr val="bg1"/>
                </a:solidFill>
              </a:rPr>
              <a:t> times higher </a:t>
            </a:r>
            <a:r>
              <a:rPr lang="en-US" dirty="0">
                <a:solidFill>
                  <a:schemeClr val="bg1"/>
                </a:solidFill>
              </a:rPr>
              <a:t>than that of a detractor </a:t>
            </a:r>
            <a:r>
              <a:rPr lang="en-US" baseline="30000" dirty="0">
                <a:solidFill>
                  <a:schemeClr val="bg1"/>
                </a:solidFill>
              </a:rPr>
              <a:t>(3)</a:t>
            </a:r>
          </a:p>
        </p:txBody>
      </p:sp>
      <p:sp>
        <p:nvSpPr>
          <p:cNvPr id="9" name="TextBox 8">
            <a:extLst>
              <a:ext uri="{FF2B5EF4-FFF2-40B4-BE49-F238E27FC236}">
                <a16:creationId xmlns:a16="http://schemas.microsoft.com/office/drawing/2014/main" id="{63D78AE9-B832-43AC-AEB8-D427CD5DBF08}"/>
              </a:ext>
            </a:extLst>
          </p:cNvPr>
          <p:cNvSpPr txBox="1"/>
          <p:nvPr/>
        </p:nvSpPr>
        <p:spPr>
          <a:xfrm>
            <a:off x="571500" y="6067225"/>
            <a:ext cx="4244111" cy="261610"/>
          </a:xfrm>
          <a:prstGeom prst="rect">
            <a:avLst/>
          </a:prstGeom>
          <a:solidFill>
            <a:schemeClr val="bg1"/>
          </a:solidFill>
        </p:spPr>
        <p:txBody>
          <a:bodyPr wrap="none" lIns="0" rtlCol="0">
            <a:spAutoFit/>
          </a:bodyPr>
          <a:lstStyle/>
          <a:p>
            <a:r>
              <a:rPr lang="fr-FR" sz="1100" dirty="0"/>
              <a:t>1. Source: </a:t>
            </a:r>
            <a:r>
              <a:rPr lang="fr-FR" sz="1100" dirty="0">
                <a:hlinkClick r:id="rId4"/>
              </a:rPr>
              <a:t>https://www.retently.com/blog/good-net-promoter-score/</a:t>
            </a:r>
            <a:r>
              <a:rPr lang="fr-FR" sz="1100" dirty="0"/>
              <a:t> </a:t>
            </a:r>
          </a:p>
        </p:txBody>
      </p:sp>
      <p:sp>
        <p:nvSpPr>
          <p:cNvPr id="10" name="TextBox 9">
            <a:extLst>
              <a:ext uri="{FF2B5EF4-FFF2-40B4-BE49-F238E27FC236}">
                <a16:creationId xmlns:a16="http://schemas.microsoft.com/office/drawing/2014/main" id="{9ABC449E-1E46-4445-BDCE-D783D9C458D7}"/>
              </a:ext>
            </a:extLst>
          </p:cNvPr>
          <p:cNvSpPr txBox="1"/>
          <p:nvPr/>
        </p:nvSpPr>
        <p:spPr>
          <a:xfrm>
            <a:off x="571500" y="6264688"/>
            <a:ext cx="6158096" cy="261610"/>
          </a:xfrm>
          <a:prstGeom prst="rect">
            <a:avLst/>
          </a:prstGeom>
          <a:solidFill>
            <a:schemeClr val="bg1"/>
          </a:solidFill>
        </p:spPr>
        <p:txBody>
          <a:bodyPr wrap="none" lIns="0" rtlCol="0">
            <a:spAutoFit/>
          </a:bodyPr>
          <a:lstStyle/>
          <a:p>
            <a:r>
              <a:rPr lang="fr-FR" sz="1100" dirty="0"/>
              <a:t>2. Source: </a:t>
            </a:r>
            <a:r>
              <a:rPr lang="fr-FR" sz="1100" dirty="0">
                <a:hlinkClick r:id="rId5"/>
              </a:rPr>
              <a:t>https://www.netpromotersystem.com/about/how-net-promoter-score-relates-to-growth/</a:t>
            </a:r>
            <a:r>
              <a:rPr lang="fr-FR" sz="1100" dirty="0"/>
              <a:t> </a:t>
            </a:r>
          </a:p>
        </p:txBody>
      </p:sp>
      <p:cxnSp>
        <p:nvCxnSpPr>
          <p:cNvPr id="14" name="Straight Connector 13">
            <a:extLst>
              <a:ext uri="{FF2B5EF4-FFF2-40B4-BE49-F238E27FC236}">
                <a16:creationId xmlns:a16="http://schemas.microsoft.com/office/drawing/2014/main" id="{E6BA1F0C-7F7C-4112-9953-889C225A03AF}"/>
              </a:ext>
            </a:extLst>
          </p:cNvPr>
          <p:cNvCxnSpPr/>
          <p:nvPr/>
        </p:nvCxnSpPr>
        <p:spPr>
          <a:xfrm>
            <a:off x="844952" y="3923818"/>
            <a:ext cx="0" cy="1701478"/>
          </a:xfrm>
          <a:prstGeom prst="line">
            <a:avLst/>
          </a:prstGeom>
          <a:ln w="38100" cap="sq">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0A4A0F0A-0FE0-4A0F-B35E-D7FAA6FC02F6}"/>
              </a:ext>
            </a:extLst>
          </p:cNvPr>
          <p:cNvCxnSpPr>
            <a:cxnSpLocks/>
          </p:cNvCxnSpPr>
          <p:nvPr/>
        </p:nvCxnSpPr>
        <p:spPr>
          <a:xfrm flipH="1">
            <a:off x="844953" y="5625296"/>
            <a:ext cx="3067290" cy="0"/>
          </a:xfrm>
          <a:prstGeom prst="line">
            <a:avLst/>
          </a:prstGeom>
          <a:ln w="38100" cap="sq">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lt1"/>
          </a:fontRef>
        </p:style>
      </p:cxnSp>
      <p:sp>
        <p:nvSpPr>
          <p:cNvPr id="19" name="Rectangle 18">
            <a:extLst>
              <a:ext uri="{FF2B5EF4-FFF2-40B4-BE49-F238E27FC236}">
                <a16:creationId xmlns:a16="http://schemas.microsoft.com/office/drawing/2014/main" id="{4092B32D-1ECC-4BD7-B387-4A8F16D57B5B}"/>
              </a:ext>
            </a:extLst>
          </p:cNvPr>
          <p:cNvSpPr/>
          <p:nvPr/>
        </p:nvSpPr>
        <p:spPr>
          <a:xfrm>
            <a:off x="1192192" y="4967839"/>
            <a:ext cx="821799" cy="647512"/>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19CE49-8D71-4C36-A277-BEB539C12936}"/>
              </a:ext>
            </a:extLst>
          </p:cNvPr>
          <p:cNvSpPr/>
          <p:nvPr/>
        </p:nvSpPr>
        <p:spPr>
          <a:xfrm>
            <a:off x="2416701" y="3991426"/>
            <a:ext cx="821799" cy="1623925"/>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3E11698-69D9-447B-85B2-DDD750004EFB}"/>
              </a:ext>
            </a:extLst>
          </p:cNvPr>
          <p:cNvSpPr txBox="1"/>
          <p:nvPr/>
        </p:nvSpPr>
        <p:spPr>
          <a:xfrm>
            <a:off x="2384655" y="4213516"/>
            <a:ext cx="902811" cy="461665"/>
          </a:xfrm>
          <a:prstGeom prst="rect">
            <a:avLst/>
          </a:prstGeom>
          <a:noFill/>
        </p:spPr>
        <p:txBody>
          <a:bodyPr wrap="none" rtlCol="0">
            <a:spAutoFit/>
          </a:bodyPr>
          <a:lstStyle/>
          <a:p>
            <a:pPr algn="ctr"/>
            <a:r>
              <a:rPr lang="en-US" sz="2400" b="1" dirty="0">
                <a:solidFill>
                  <a:srgbClr val="6F2C91"/>
                </a:solidFill>
                <a:latin typeface="Arial Black" panose="020B0A04020102020204" pitchFamily="34" charset="0"/>
              </a:rPr>
              <a:t>2.5x</a:t>
            </a:r>
          </a:p>
        </p:txBody>
      </p:sp>
      <p:sp>
        <p:nvSpPr>
          <p:cNvPr id="23" name="TextBox 22">
            <a:extLst>
              <a:ext uri="{FF2B5EF4-FFF2-40B4-BE49-F238E27FC236}">
                <a16:creationId xmlns:a16="http://schemas.microsoft.com/office/drawing/2014/main" id="{BBE82309-051F-459E-AD81-65F70B6A8797}"/>
              </a:ext>
            </a:extLst>
          </p:cNvPr>
          <p:cNvSpPr txBox="1"/>
          <p:nvPr/>
        </p:nvSpPr>
        <p:spPr>
          <a:xfrm>
            <a:off x="1194966" y="5105847"/>
            <a:ext cx="816249" cy="276999"/>
          </a:xfrm>
          <a:prstGeom prst="rect">
            <a:avLst/>
          </a:prstGeom>
          <a:noFill/>
        </p:spPr>
        <p:txBody>
          <a:bodyPr wrap="none" rtlCol="0">
            <a:spAutoFit/>
          </a:bodyPr>
          <a:lstStyle/>
          <a:p>
            <a:pPr algn="ctr"/>
            <a:r>
              <a:rPr lang="en-US" sz="1200" dirty="0"/>
              <a:t>Detractor</a:t>
            </a:r>
          </a:p>
        </p:txBody>
      </p:sp>
      <p:sp>
        <p:nvSpPr>
          <p:cNvPr id="24" name="TextBox 23">
            <a:extLst>
              <a:ext uri="{FF2B5EF4-FFF2-40B4-BE49-F238E27FC236}">
                <a16:creationId xmlns:a16="http://schemas.microsoft.com/office/drawing/2014/main" id="{A94675AC-2E5D-4746-91BD-59D705575ABF}"/>
              </a:ext>
            </a:extLst>
          </p:cNvPr>
          <p:cNvSpPr txBox="1"/>
          <p:nvPr/>
        </p:nvSpPr>
        <p:spPr>
          <a:xfrm>
            <a:off x="2422251" y="5105847"/>
            <a:ext cx="816249" cy="276999"/>
          </a:xfrm>
          <a:prstGeom prst="rect">
            <a:avLst/>
          </a:prstGeom>
          <a:noFill/>
        </p:spPr>
        <p:txBody>
          <a:bodyPr wrap="none" rtlCol="0">
            <a:spAutoFit/>
          </a:bodyPr>
          <a:lstStyle/>
          <a:p>
            <a:pPr algn="ctr"/>
            <a:r>
              <a:rPr lang="en-US" sz="1200" dirty="0"/>
              <a:t>Promoter</a:t>
            </a:r>
          </a:p>
        </p:txBody>
      </p:sp>
      <p:sp>
        <p:nvSpPr>
          <p:cNvPr id="25" name="TextBox 24">
            <a:extLst>
              <a:ext uri="{FF2B5EF4-FFF2-40B4-BE49-F238E27FC236}">
                <a16:creationId xmlns:a16="http://schemas.microsoft.com/office/drawing/2014/main" id="{571A15DF-70EE-4B23-8371-DD094284F991}"/>
              </a:ext>
            </a:extLst>
          </p:cNvPr>
          <p:cNvSpPr txBox="1"/>
          <p:nvPr/>
        </p:nvSpPr>
        <p:spPr>
          <a:xfrm rot="16200000">
            <a:off x="389665" y="4721479"/>
            <a:ext cx="564385" cy="276999"/>
          </a:xfrm>
          <a:prstGeom prst="rect">
            <a:avLst/>
          </a:prstGeom>
          <a:noFill/>
        </p:spPr>
        <p:txBody>
          <a:bodyPr wrap="none" rtlCol="0">
            <a:spAutoFit/>
          </a:bodyPr>
          <a:lstStyle/>
          <a:p>
            <a:pPr algn="ctr"/>
            <a:r>
              <a:rPr lang="en-US" sz="1200" dirty="0">
                <a:solidFill>
                  <a:schemeClr val="bg1"/>
                </a:solidFill>
              </a:rPr>
              <a:t>Value</a:t>
            </a:r>
          </a:p>
        </p:txBody>
      </p:sp>
      <p:sp>
        <p:nvSpPr>
          <p:cNvPr id="4" name="Rectangle 3">
            <a:extLst>
              <a:ext uri="{FF2B5EF4-FFF2-40B4-BE49-F238E27FC236}">
                <a16:creationId xmlns:a16="http://schemas.microsoft.com/office/drawing/2014/main" id="{2677CDC3-29DF-4882-BADD-6E2EB05EAD96}"/>
              </a:ext>
            </a:extLst>
          </p:cNvPr>
          <p:cNvSpPr/>
          <p:nvPr/>
        </p:nvSpPr>
        <p:spPr>
          <a:xfrm>
            <a:off x="0" y="0"/>
            <a:ext cx="12192000" cy="1400537"/>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9B7133-434C-4D41-B759-5426B01EDABF}"/>
              </a:ext>
            </a:extLst>
          </p:cNvPr>
          <p:cNvSpPr>
            <a:spLocks noGrp="1"/>
          </p:cNvSpPr>
          <p:nvPr>
            <p:ph type="title"/>
          </p:nvPr>
        </p:nvSpPr>
        <p:spPr>
          <a:xfrm>
            <a:off x="1354238" y="533136"/>
            <a:ext cx="10266262" cy="867401"/>
          </a:xfrm>
        </p:spPr>
        <p:txBody>
          <a:bodyPr>
            <a:normAutofit/>
          </a:bodyPr>
          <a:lstStyle/>
          <a:p>
            <a:r>
              <a:rPr lang="en-US" dirty="0">
                <a:solidFill>
                  <a:schemeClr val="bg1"/>
                </a:solidFill>
              </a:rPr>
              <a:t>Business Model</a:t>
            </a:r>
            <a:endParaRPr lang="en-US" b="0" dirty="0">
              <a:solidFill>
                <a:schemeClr val="bg1"/>
              </a:solidFill>
            </a:endParaRPr>
          </a:p>
        </p:txBody>
      </p:sp>
      <p:pic>
        <p:nvPicPr>
          <p:cNvPr id="26" name="Graphic 25">
            <a:extLst>
              <a:ext uri="{FF2B5EF4-FFF2-40B4-BE49-F238E27FC236}">
                <a16:creationId xmlns:a16="http://schemas.microsoft.com/office/drawing/2014/main" id="{57EC70D5-E5E3-458A-9C13-0FEE0B755D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4570" y="397603"/>
            <a:ext cx="520763" cy="562093"/>
          </a:xfrm>
          <a:prstGeom prst="rect">
            <a:avLst/>
          </a:prstGeom>
        </p:spPr>
      </p:pic>
      <p:sp>
        <p:nvSpPr>
          <p:cNvPr id="29" name="TextBox 28">
            <a:extLst>
              <a:ext uri="{FF2B5EF4-FFF2-40B4-BE49-F238E27FC236}">
                <a16:creationId xmlns:a16="http://schemas.microsoft.com/office/drawing/2014/main" id="{B696F84D-A395-400C-94A3-3E1BA9095AC1}"/>
              </a:ext>
            </a:extLst>
          </p:cNvPr>
          <p:cNvSpPr txBox="1"/>
          <p:nvPr/>
        </p:nvSpPr>
        <p:spPr>
          <a:xfrm>
            <a:off x="571500" y="6462151"/>
            <a:ext cx="5829481" cy="261610"/>
          </a:xfrm>
          <a:prstGeom prst="rect">
            <a:avLst/>
          </a:prstGeom>
          <a:noFill/>
        </p:spPr>
        <p:txBody>
          <a:bodyPr wrap="none" lIns="0" rtlCol="0">
            <a:spAutoFit/>
          </a:bodyPr>
          <a:lstStyle/>
          <a:p>
            <a:r>
              <a:rPr lang="fr-FR" sz="1100" dirty="0"/>
              <a:t>3. Source: </a:t>
            </a:r>
            <a:r>
              <a:rPr lang="fr-FR" sz="1100" dirty="0">
                <a:hlinkClick r:id="rId8"/>
              </a:rPr>
              <a:t>https://customergauge.com/benchmarks/blog/financial-services-nps-benchmarks</a:t>
            </a:r>
            <a:r>
              <a:rPr lang="fr-FR" sz="1100" dirty="0"/>
              <a:t> </a:t>
            </a:r>
          </a:p>
        </p:txBody>
      </p:sp>
    </p:spTree>
    <p:extLst>
      <p:ext uri="{BB962C8B-B14F-4D97-AF65-F5344CB8AC3E}">
        <p14:creationId xmlns:p14="http://schemas.microsoft.com/office/powerpoint/2010/main" val="9203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500"/>
                            </p:stCondLst>
                            <p:childTnLst>
                              <p:par>
                                <p:cTn id="17" presetID="22" presetClass="entr" presetSubtype="1" fill="hold" grpId="0" nodeType="afterEffect">
                                  <p:stCondLst>
                                    <p:cond delay="10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4000"/>
                            </p:stCondLst>
                            <p:childTnLst>
                              <p:par>
                                <p:cTn id="21" presetID="22" presetClass="entr" presetSubtype="4" fill="hold"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8"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par>
                          <p:cTn id="27" fill="hold">
                            <p:stCondLst>
                              <p:cond delay="5000"/>
                            </p:stCondLst>
                            <p:childTnLst>
                              <p:par>
                                <p:cTn id="28" presetID="10" presetClass="entr" presetSubtype="0" fill="hold" grpId="0" nodeType="afterEffect">
                                  <p:stCondLst>
                                    <p:cond delay="50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6000"/>
                            </p:stCondLst>
                            <p:childTnLst>
                              <p:par>
                                <p:cTn id="32" presetID="22" presetClass="entr" presetSubtype="4" fill="hold" grpId="0" nodeType="afterEffect">
                                  <p:stCondLst>
                                    <p:cond delay="25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childTnLst>
                          </p:cTn>
                        </p:par>
                        <p:par>
                          <p:cTn id="35" fill="hold">
                            <p:stCondLst>
                              <p:cond delay="6750"/>
                            </p:stCondLst>
                            <p:childTnLst>
                              <p:par>
                                <p:cTn id="36" presetID="10" presetClass="entr" presetSubtype="0" fill="hold" grpId="0" nodeType="afterEffect">
                                  <p:stCondLst>
                                    <p:cond delay="25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7500"/>
                            </p:stCondLst>
                            <p:childTnLst>
                              <p:par>
                                <p:cTn id="40" presetID="22" presetClass="entr" presetSubtype="4" fill="hold" grpId="0" nodeType="afterEffect">
                                  <p:stCondLst>
                                    <p:cond delay="25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par>
                          <p:cTn id="43" fill="hold">
                            <p:stCondLst>
                              <p:cond delay="8250"/>
                            </p:stCondLst>
                            <p:childTnLst>
                              <p:par>
                                <p:cTn id="44" presetID="10" presetClass="entr" presetSubtype="0" fill="hold" grpId="0" nodeType="after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par>
                          <p:cTn id="47" fill="hold">
                            <p:stCondLst>
                              <p:cond delay="9000"/>
                            </p:stCondLst>
                            <p:childTnLst>
                              <p:par>
                                <p:cTn id="48" presetID="10" presetClass="entr" presetSubtype="0" fill="hold" grpId="0" nodeType="afterEffect">
                                  <p:stCondLst>
                                    <p:cond delay="25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par>
                          <p:cTn id="51" fill="hold">
                            <p:stCondLst>
                              <p:cond delay="9750"/>
                            </p:stCondLst>
                            <p:childTnLst>
                              <p:par>
                                <p:cTn id="52" presetID="22" presetClass="entr" presetSubtype="1" fill="hold" grpId="0" nodeType="afterEffect">
                                  <p:stCondLst>
                                    <p:cond delay="500"/>
                                  </p:stCondLst>
                                  <p:childTnLst>
                                    <p:set>
                                      <p:cBhvr>
                                        <p:cTn id="53" dur="1" fill="hold">
                                          <p:stCondLst>
                                            <p:cond delay="0"/>
                                          </p:stCondLst>
                                        </p:cTn>
                                        <p:tgtEl>
                                          <p:spTgt spid="6"/>
                                        </p:tgtEl>
                                        <p:attrNameLst>
                                          <p:attrName>style.visibility</p:attrName>
                                        </p:attrNameLst>
                                      </p:cBhvr>
                                      <p:to>
                                        <p:strVal val="visible"/>
                                      </p:to>
                                    </p:set>
                                    <p:animEffect transition="in" filter="wipe(up)">
                                      <p:cBhvr>
                                        <p:cTn id="54" dur="500"/>
                                        <p:tgtEl>
                                          <p:spTgt spid="6"/>
                                        </p:tgtEl>
                                      </p:cBhvr>
                                    </p:animEffect>
                                  </p:childTnLst>
                                </p:cTn>
                              </p:par>
                            </p:childTnLst>
                          </p:cTn>
                        </p:par>
                        <p:par>
                          <p:cTn id="55" fill="hold">
                            <p:stCondLst>
                              <p:cond delay="10750"/>
                            </p:stCondLst>
                            <p:childTnLst>
                              <p:par>
                                <p:cTn id="56" presetID="10" presetClass="entr" presetSubtype="0" fill="hold" grpId="0" nodeType="afterEffect">
                                  <p:stCondLst>
                                    <p:cond delay="5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par>
                          <p:cTn id="59" fill="hold">
                            <p:stCondLst>
                              <p:cond delay="11750"/>
                            </p:stCondLst>
                            <p:childTnLst>
                              <p:par>
                                <p:cTn id="60" presetID="10" presetClass="entr" presetSubtype="0" fill="hold" grpId="0" nodeType="afterEffect">
                                  <p:stCondLst>
                                    <p:cond delay="5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par>
                          <p:cTn id="63" fill="hold">
                            <p:stCondLst>
                              <p:cond delay="12750"/>
                            </p:stCondLst>
                            <p:childTnLst>
                              <p:par>
                                <p:cTn id="64" presetID="10" presetClass="entr" presetSubtype="0" fill="hold" grpId="0" nodeType="afterEffect">
                                  <p:stCondLst>
                                    <p:cond delay="50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6" grpId="0"/>
      <p:bldP spid="9" grpId="0" animBg="1"/>
      <p:bldP spid="10" grpId="0" animBg="1"/>
      <p:bldP spid="19" grpId="0" animBg="1"/>
      <p:bldP spid="20" grpId="0" animBg="1"/>
      <p:bldP spid="22" grpId="0"/>
      <p:bldP spid="23" grpId="0"/>
      <p:bldP spid="24" grpId="0"/>
      <p:bldP spid="25" grpId="0"/>
      <p:bldP spid="4"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5C6759-EEBB-413C-8EF6-7898D1FF877A}"/>
              </a:ext>
            </a:extLst>
          </p:cNvPr>
          <p:cNvSpPr/>
          <p:nvPr/>
        </p:nvSpPr>
        <p:spPr>
          <a:xfrm>
            <a:off x="0" y="0"/>
            <a:ext cx="12192000" cy="1400537"/>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17746-358B-4B95-A666-7E9952B4A26F}"/>
              </a:ext>
            </a:extLst>
          </p:cNvPr>
          <p:cNvSpPr>
            <a:spLocks noGrp="1"/>
          </p:cNvSpPr>
          <p:nvPr>
            <p:ph type="title"/>
          </p:nvPr>
        </p:nvSpPr>
        <p:spPr>
          <a:xfrm>
            <a:off x="1371600" y="533136"/>
            <a:ext cx="10248900" cy="1181363"/>
          </a:xfrm>
        </p:spPr>
        <p:txBody>
          <a:bodyPr/>
          <a:lstStyle/>
          <a:p>
            <a:r>
              <a:rPr lang="en-US" dirty="0">
                <a:solidFill>
                  <a:schemeClr val="bg1"/>
                </a:solidFill>
              </a:rPr>
              <a:t>Team</a:t>
            </a:r>
          </a:p>
        </p:txBody>
      </p:sp>
      <p:sp>
        <p:nvSpPr>
          <p:cNvPr id="5" name="Rectangle 4">
            <a:extLst>
              <a:ext uri="{FF2B5EF4-FFF2-40B4-BE49-F238E27FC236}">
                <a16:creationId xmlns:a16="http://schemas.microsoft.com/office/drawing/2014/main" id="{6CEEA73E-398A-46CD-8290-E516F350063C}"/>
              </a:ext>
            </a:extLst>
          </p:cNvPr>
          <p:cNvSpPr/>
          <p:nvPr/>
        </p:nvSpPr>
        <p:spPr>
          <a:xfrm>
            <a:off x="0" y="1400537"/>
            <a:ext cx="12192000" cy="2424703"/>
          </a:xfrm>
          <a:prstGeom prst="rect">
            <a:avLst/>
          </a:prstGeom>
          <a:solidFill>
            <a:srgbClr val="00BCD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F70726F8-FFC3-47C4-ADF2-6D187F3E1974}"/>
              </a:ext>
            </a:extLst>
          </p:cNvPr>
          <p:cNvGrpSpPr/>
          <p:nvPr/>
        </p:nvGrpSpPr>
        <p:grpSpPr>
          <a:xfrm>
            <a:off x="685313" y="1714500"/>
            <a:ext cx="2008883" cy="1964396"/>
            <a:chOff x="685313" y="1714500"/>
            <a:chExt cx="2008883" cy="1964396"/>
          </a:xfrm>
        </p:grpSpPr>
        <p:sp>
          <p:nvSpPr>
            <p:cNvPr id="6" name="Oval 5">
              <a:extLst>
                <a:ext uri="{FF2B5EF4-FFF2-40B4-BE49-F238E27FC236}">
                  <a16:creationId xmlns:a16="http://schemas.microsoft.com/office/drawing/2014/main" id="{268840D4-A0AD-403E-B8FD-547E7939EDED}"/>
                </a:ext>
              </a:extLst>
            </p:cNvPr>
            <p:cNvSpPr/>
            <p:nvPr/>
          </p:nvSpPr>
          <p:spPr>
            <a:xfrm>
              <a:off x="927754" y="1714500"/>
              <a:ext cx="1524000" cy="1524000"/>
            </a:xfrm>
            <a:prstGeom prst="ellipse">
              <a:avLst/>
            </a:prstGeom>
            <a:blipFill dpi="0" rotWithShape="0">
              <a:blip r:embed="rId3" cstate="screen">
                <a:extLs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347F9BE-5970-4810-949F-8CBB495AD1DF}"/>
                </a:ext>
              </a:extLst>
            </p:cNvPr>
            <p:cNvSpPr txBox="1"/>
            <p:nvPr/>
          </p:nvSpPr>
          <p:spPr>
            <a:xfrm>
              <a:off x="685313" y="3340342"/>
              <a:ext cx="2008883"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Om Prakash Singh</a:t>
              </a:r>
            </a:p>
          </p:txBody>
        </p:sp>
      </p:grpSp>
      <p:grpSp>
        <p:nvGrpSpPr>
          <p:cNvPr id="48" name="Group 47">
            <a:extLst>
              <a:ext uri="{FF2B5EF4-FFF2-40B4-BE49-F238E27FC236}">
                <a16:creationId xmlns:a16="http://schemas.microsoft.com/office/drawing/2014/main" id="{62D039C8-A7D7-4960-8495-3E1672388651}"/>
              </a:ext>
            </a:extLst>
          </p:cNvPr>
          <p:cNvGrpSpPr/>
          <p:nvPr/>
        </p:nvGrpSpPr>
        <p:grpSpPr>
          <a:xfrm>
            <a:off x="3222803" y="1714500"/>
            <a:ext cx="1524000" cy="1964396"/>
            <a:chOff x="3222803" y="1714500"/>
            <a:chExt cx="1524000" cy="1964396"/>
          </a:xfrm>
        </p:grpSpPr>
        <p:sp>
          <p:nvSpPr>
            <p:cNvPr id="8" name="Oval 7">
              <a:extLst>
                <a:ext uri="{FF2B5EF4-FFF2-40B4-BE49-F238E27FC236}">
                  <a16:creationId xmlns:a16="http://schemas.microsoft.com/office/drawing/2014/main" id="{48403CE2-269A-4F23-9184-EF95ED47A8A2}"/>
                </a:ext>
              </a:extLst>
            </p:cNvPr>
            <p:cNvSpPr/>
            <p:nvPr/>
          </p:nvSpPr>
          <p:spPr>
            <a:xfrm>
              <a:off x="3222803" y="1714500"/>
              <a:ext cx="1524000" cy="1524000"/>
            </a:xfrm>
            <a:prstGeom prst="ellipse">
              <a:avLst/>
            </a:prstGeom>
            <a:blipFill dpi="0" rotWithShape="0">
              <a:blip r:embed="rId4">
                <a:extLst>
                  <a:ext uri="{BEBA8EAE-BF5A-486C-A8C5-ECC9F3942E4B}">
                    <a14:imgProps xmlns:a14="http://schemas.microsoft.com/office/drawing/2010/main">
                      <a14:imgLayer r:embed="rId5">
                        <a14:imgEffect>
                          <a14:brightnessContrast bright="20000"/>
                        </a14:imgEffect>
                      </a14:imgLayer>
                    </a14:imgProps>
                  </a:ext>
                </a:extLst>
              </a:blip>
              <a:srcRect/>
              <a:stretch>
                <a:fillRect l="-383349" t="-132172" r="-503702" b="-339021"/>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Box 15">
              <a:extLst>
                <a:ext uri="{FF2B5EF4-FFF2-40B4-BE49-F238E27FC236}">
                  <a16:creationId xmlns:a16="http://schemas.microsoft.com/office/drawing/2014/main" id="{1E6014FB-624B-4CEC-A8A1-443843B1ECD2}"/>
                </a:ext>
              </a:extLst>
            </p:cNvPr>
            <p:cNvSpPr txBox="1"/>
            <p:nvPr/>
          </p:nvSpPr>
          <p:spPr>
            <a:xfrm>
              <a:off x="3225621" y="3340342"/>
              <a:ext cx="1518364"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Hitesh Kumar</a:t>
              </a:r>
            </a:p>
          </p:txBody>
        </p:sp>
      </p:grpSp>
      <p:grpSp>
        <p:nvGrpSpPr>
          <p:cNvPr id="49" name="Group 48">
            <a:extLst>
              <a:ext uri="{FF2B5EF4-FFF2-40B4-BE49-F238E27FC236}">
                <a16:creationId xmlns:a16="http://schemas.microsoft.com/office/drawing/2014/main" id="{DA52D0A6-E8F3-4FAA-8BAA-725E67079C97}"/>
              </a:ext>
            </a:extLst>
          </p:cNvPr>
          <p:cNvGrpSpPr/>
          <p:nvPr/>
        </p:nvGrpSpPr>
        <p:grpSpPr>
          <a:xfrm>
            <a:off x="5249160" y="1739146"/>
            <a:ext cx="2124171" cy="1939750"/>
            <a:chOff x="5249160" y="1739146"/>
            <a:chExt cx="2124171" cy="1939750"/>
          </a:xfrm>
        </p:grpSpPr>
        <p:sp>
          <p:nvSpPr>
            <p:cNvPr id="9" name="Oval 8">
              <a:extLst>
                <a:ext uri="{FF2B5EF4-FFF2-40B4-BE49-F238E27FC236}">
                  <a16:creationId xmlns:a16="http://schemas.microsoft.com/office/drawing/2014/main" id="{AB91A122-5E5E-4DAF-A026-7235409B7FC8}"/>
                </a:ext>
              </a:extLst>
            </p:cNvPr>
            <p:cNvSpPr/>
            <p:nvPr/>
          </p:nvSpPr>
          <p:spPr>
            <a:xfrm>
              <a:off x="5549245" y="1739146"/>
              <a:ext cx="1524000" cy="1524000"/>
            </a:xfrm>
            <a:prstGeom prst="ellipse">
              <a:avLst/>
            </a:prstGeom>
            <a:blipFill dpi="0" rotWithShape="0">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a:extLst>
                <a:ext uri="{FF2B5EF4-FFF2-40B4-BE49-F238E27FC236}">
                  <a16:creationId xmlns:a16="http://schemas.microsoft.com/office/drawing/2014/main" id="{FE000473-7DB7-452C-A1C6-8AC358FC9187}"/>
                </a:ext>
              </a:extLst>
            </p:cNvPr>
            <p:cNvSpPr txBox="1"/>
            <p:nvPr/>
          </p:nvSpPr>
          <p:spPr>
            <a:xfrm>
              <a:off x="5249160" y="3340342"/>
              <a:ext cx="2124171"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Angeli Mae Trinidad</a:t>
              </a:r>
            </a:p>
          </p:txBody>
        </p:sp>
      </p:grpSp>
      <p:grpSp>
        <p:nvGrpSpPr>
          <p:cNvPr id="50" name="Group 49">
            <a:extLst>
              <a:ext uri="{FF2B5EF4-FFF2-40B4-BE49-F238E27FC236}">
                <a16:creationId xmlns:a16="http://schemas.microsoft.com/office/drawing/2014/main" id="{B750C722-4B3A-42E8-A103-61CE2B435A43}"/>
              </a:ext>
            </a:extLst>
          </p:cNvPr>
          <p:cNvGrpSpPr/>
          <p:nvPr/>
        </p:nvGrpSpPr>
        <p:grpSpPr>
          <a:xfrm>
            <a:off x="7689490" y="1763792"/>
            <a:ext cx="1864998" cy="1915104"/>
            <a:chOff x="7689490" y="1763792"/>
            <a:chExt cx="1864998" cy="1915104"/>
          </a:xfrm>
        </p:grpSpPr>
        <p:sp>
          <p:nvSpPr>
            <p:cNvPr id="10" name="Oval 9">
              <a:extLst>
                <a:ext uri="{FF2B5EF4-FFF2-40B4-BE49-F238E27FC236}">
                  <a16:creationId xmlns:a16="http://schemas.microsoft.com/office/drawing/2014/main" id="{1996D494-8CBA-45F2-A9F8-FD540ED20860}"/>
                </a:ext>
              </a:extLst>
            </p:cNvPr>
            <p:cNvSpPr/>
            <p:nvPr/>
          </p:nvSpPr>
          <p:spPr>
            <a:xfrm>
              <a:off x="7859989" y="1763792"/>
              <a:ext cx="1524000" cy="1524000"/>
            </a:xfrm>
            <a:prstGeom prst="ellipse">
              <a:avLst/>
            </a:prstGeom>
            <a:blipFill dpi="0" rotWithShape="0">
              <a:blip r:embed="rId8" cstate="screen">
                <a:extLs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Box 17">
              <a:extLst>
                <a:ext uri="{FF2B5EF4-FFF2-40B4-BE49-F238E27FC236}">
                  <a16:creationId xmlns:a16="http://schemas.microsoft.com/office/drawing/2014/main" id="{77CD6E19-73A1-481D-B7AB-8E155882812F}"/>
                </a:ext>
              </a:extLst>
            </p:cNvPr>
            <p:cNvSpPr txBox="1"/>
            <p:nvPr/>
          </p:nvSpPr>
          <p:spPr>
            <a:xfrm>
              <a:off x="7689490" y="3340342"/>
              <a:ext cx="1864998"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Hemanth Arikatla</a:t>
              </a:r>
            </a:p>
          </p:txBody>
        </p:sp>
      </p:grpSp>
      <p:grpSp>
        <p:nvGrpSpPr>
          <p:cNvPr id="51" name="Group 50">
            <a:extLst>
              <a:ext uri="{FF2B5EF4-FFF2-40B4-BE49-F238E27FC236}">
                <a16:creationId xmlns:a16="http://schemas.microsoft.com/office/drawing/2014/main" id="{9D01E7F0-36E3-4B48-A7B5-790870531F2B}"/>
              </a:ext>
            </a:extLst>
          </p:cNvPr>
          <p:cNvGrpSpPr/>
          <p:nvPr/>
        </p:nvGrpSpPr>
        <p:grpSpPr>
          <a:xfrm>
            <a:off x="10049643" y="1788438"/>
            <a:ext cx="1531188" cy="1890458"/>
            <a:chOff x="10049643" y="1788438"/>
            <a:chExt cx="1531188" cy="1890458"/>
          </a:xfrm>
        </p:grpSpPr>
        <p:sp>
          <p:nvSpPr>
            <p:cNvPr id="11" name="Oval 10">
              <a:extLst>
                <a:ext uri="{FF2B5EF4-FFF2-40B4-BE49-F238E27FC236}">
                  <a16:creationId xmlns:a16="http://schemas.microsoft.com/office/drawing/2014/main" id="{1B5F8034-DEB6-4755-B517-BC932DC2E97E}"/>
                </a:ext>
              </a:extLst>
            </p:cNvPr>
            <p:cNvSpPr/>
            <p:nvPr/>
          </p:nvSpPr>
          <p:spPr>
            <a:xfrm>
              <a:off x="10053237" y="1788438"/>
              <a:ext cx="1524000" cy="1524000"/>
            </a:xfrm>
            <a:prstGeom prst="ellipse">
              <a:avLst/>
            </a:prstGeom>
            <a:blipFill dpi="0" rotWithShape="0">
              <a:blip r:embed="rId9" cstate="screen">
                <a:extLs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Box 18">
              <a:extLst>
                <a:ext uri="{FF2B5EF4-FFF2-40B4-BE49-F238E27FC236}">
                  <a16:creationId xmlns:a16="http://schemas.microsoft.com/office/drawing/2014/main" id="{17E93822-FBBC-4802-B1AA-400C1C246224}"/>
                </a:ext>
              </a:extLst>
            </p:cNvPr>
            <p:cNvSpPr txBox="1"/>
            <p:nvPr/>
          </p:nvSpPr>
          <p:spPr>
            <a:xfrm>
              <a:off x="10049643" y="3340342"/>
              <a:ext cx="1531188"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Jerry Overton</a:t>
              </a:r>
            </a:p>
          </p:txBody>
        </p:sp>
      </p:grpSp>
      <p:pic>
        <p:nvPicPr>
          <p:cNvPr id="33" name="Picture 32">
            <a:extLst>
              <a:ext uri="{FF2B5EF4-FFF2-40B4-BE49-F238E27FC236}">
                <a16:creationId xmlns:a16="http://schemas.microsoft.com/office/drawing/2014/main" id="{F4741214-EA6B-4BAE-A41D-9E34C9EE79A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71500" y="4350120"/>
            <a:ext cx="5334000" cy="2507880"/>
          </a:xfrm>
          <a:prstGeom prst="rect">
            <a:avLst/>
          </a:prstGeom>
        </p:spPr>
      </p:pic>
      <p:pic>
        <p:nvPicPr>
          <p:cNvPr id="34" name="Picture 33">
            <a:extLst>
              <a:ext uri="{FF2B5EF4-FFF2-40B4-BE49-F238E27FC236}">
                <a16:creationId xmlns:a16="http://schemas.microsoft.com/office/drawing/2014/main" id="{6DFE667C-5FDF-4141-A5BC-D843845EF95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286501" y="4350120"/>
            <a:ext cx="5334000" cy="2477990"/>
          </a:xfrm>
          <a:prstGeom prst="rect">
            <a:avLst/>
          </a:prstGeom>
        </p:spPr>
      </p:pic>
      <p:sp>
        <p:nvSpPr>
          <p:cNvPr id="35" name="Rectangle 34">
            <a:extLst>
              <a:ext uri="{FF2B5EF4-FFF2-40B4-BE49-F238E27FC236}">
                <a16:creationId xmlns:a16="http://schemas.microsoft.com/office/drawing/2014/main" id="{0423EF78-9E00-4482-B269-6739B8901D96}"/>
              </a:ext>
            </a:extLst>
          </p:cNvPr>
          <p:cNvSpPr/>
          <p:nvPr/>
        </p:nvSpPr>
        <p:spPr>
          <a:xfrm>
            <a:off x="571500" y="3943720"/>
            <a:ext cx="5334000" cy="4064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it-IT" sz="1400" b="1" dirty="0">
                <a:solidFill>
                  <a:schemeClr val="tx1"/>
                </a:solidFill>
              </a:rPr>
              <a:t>Demo: https://hello-lee.herokuapp.com/</a:t>
            </a:r>
          </a:p>
        </p:txBody>
      </p:sp>
      <p:sp>
        <p:nvSpPr>
          <p:cNvPr id="36" name="Rectangle 35">
            <a:extLst>
              <a:ext uri="{FF2B5EF4-FFF2-40B4-BE49-F238E27FC236}">
                <a16:creationId xmlns:a16="http://schemas.microsoft.com/office/drawing/2014/main" id="{001B4D4A-3D73-4886-AEE0-D0B058C0C186}"/>
              </a:ext>
            </a:extLst>
          </p:cNvPr>
          <p:cNvSpPr/>
          <p:nvPr/>
        </p:nvSpPr>
        <p:spPr>
          <a:xfrm>
            <a:off x="6286502" y="3943720"/>
            <a:ext cx="5334000" cy="4064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Open Source Code: </a:t>
            </a:r>
            <a:r>
              <a:rPr lang="fr-FR" sz="1400" b="1" dirty="0">
                <a:solidFill>
                  <a:schemeClr val="tx1"/>
                </a:solidFill>
                <a:hlinkClick r:id="rId12"/>
              </a:rPr>
              <a:t>Click </a:t>
            </a:r>
            <a:r>
              <a:rPr lang="fr-FR" sz="1400" b="1" dirty="0" err="1">
                <a:solidFill>
                  <a:schemeClr val="tx1"/>
                </a:solidFill>
                <a:hlinkClick r:id="rId12"/>
              </a:rPr>
              <a:t>here</a:t>
            </a:r>
            <a:endParaRPr lang="fr-FR" sz="1400" b="1" dirty="0">
              <a:solidFill>
                <a:schemeClr val="tx1"/>
              </a:solidFill>
            </a:endParaRPr>
          </a:p>
        </p:txBody>
      </p:sp>
      <p:grpSp>
        <p:nvGrpSpPr>
          <p:cNvPr id="37" name="Group 36">
            <a:extLst>
              <a:ext uri="{FF2B5EF4-FFF2-40B4-BE49-F238E27FC236}">
                <a16:creationId xmlns:a16="http://schemas.microsoft.com/office/drawing/2014/main" id="{FC7887BA-8668-40BE-AC0D-6F4FB61F6CC5}"/>
              </a:ext>
            </a:extLst>
          </p:cNvPr>
          <p:cNvGrpSpPr/>
          <p:nvPr/>
        </p:nvGrpSpPr>
        <p:grpSpPr>
          <a:xfrm>
            <a:off x="575606" y="600432"/>
            <a:ext cx="660536" cy="385088"/>
            <a:chOff x="18880138" y="-1066800"/>
            <a:chExt cx="1941512" cy="1131888"/>
          </a:xfrm>
          <a:solidFill>
            <a:schemeClr val="bg1"/>
          </a:solidFill>
        </p:grpSpPr>
        <p:sp>
          <p:nvSpPr>
            <p:cNvPr id="38" name="Freeform 227">
              <a:extLst>
                <a:ext uri="{FF2B5EF4-FFF2-40B4-BE49-F238E27FC236}">
                  <a16:creationId xmlns:a16="http://schemas.microsoft.com/office/drawing/2014/main" id="{787805E7-1AB2-4184-B3ED-9088E4DF60B8}"/>
                </a:ext>
              </a:extLst>
            </p:cNvPr>
            <p:cNvSpPr>
              <a:spLocks/>
            </p:cNvSpPr>
            <p:nvPr/>
          </p:nvSpPr>
          <p:spPr bwMode="auto">
            <a:xfrm>
              <a:off x="20400963" y="-566737"/>
              <a:ext cx="87312" cy="77788"/>
            </a:xfrm>
            <a:custGeom>
              <a:avLst/>
              <a:gdLst>
                <a:gd name="T0" fmla="*/ 45 w 53"/>
                <a:gd name="T1" fmla="*/ 37 h 46"/>
                <a:gd name="T2" fmla="*/ 50 w 53"/>
                <a:gd name="T3" fmla="*/ 34 h 46"/>
                <a:gd name="T4" fmla="*/ 52 w 53"/>
                <a:gd name="T5" fmla="*/ 33 h 46"/>
                <a:gd name="T6" fmla="*/ 52 w 53"/>
                <a:gd name="T7" fmla="*/ 33 h 46"/>
                <a:gd name="T8" fmla="*/ 53 w 53"/>
                <a:gd name="T9" fmla="*/ 31 h 46"/>
                <a:gd name="T10" fmla="*/ 53 w 53"/>
                <a:gd name="T11" fmla="*/ 25 h 46"/>
                <a:gd name="T12" fmla="*/ 53 w 53"/>
                <a:gd name="T13" fmla="*/ 7 h 46"/>
                <a:gd name="T14" fmla="*/ 49 w 53"/>
                <a:gd name="T15" fmla="*/ 0 h 46"/>
                <a:gd name="T16" fmla="*/ 46 w 53"/>
                <a:gd name="T17" fmla="*/ 0 h 46"/>
                <a:gd name="T18" fmla="*/ 46 w 53"/>
                <a:gd name="T19" fmla="*/ 0 h 46"/>
                <a:gd name="T20" fmla="*/ 8 w 53"/>
                <a:gd name="T21" fmla="*/ 0 h 46"/>
                <a:gd name="T22" fmla="*/ 8 w 53"/>
                <a:gd name="T23" fmla="*/ 0 h 46"/>
                <a:gd name="T24" fmla="*/ 0 w 53"/>
                <a:gd name="T25" fmla="*/ 7 h 46"/>
                <a:gd name="T26" fmla="*/ 0 w 53"/>
                <a:gd name="T27" fmla="*/ 7 h 46"/>
                <a:gd name="T28" fmla="*/ 0 w 53"/>
                <a:gd name="T29" fmla="*/ 25 h 46"/>
                <a:gd name="T30" fmla="*/ 0 w 53"/>
                <a:gd name="T31" fmla="*/ 25 h 46"/>
                <a:gd name="T32" fmla="*/ 0 w 53"/>
                <a:gd name="T33" fmla="*/ 26 h 46"/>
                <a:gd name="T34" fmla="*/ 1 w 53"/>
                <a:gd name="T35" fmla="*/ 28 h 46"/>
                <a:gd name="T36" fmla="*/ 1 w 53"/>
                <a:gd name="T37" fmla="*/ 33 h 46"/>
                <a:gd name="T38" fmla="*/ 6 w 53"/>
                <a:gd name="T39" fmla="*/ 35 h 46"/>
                <a:gd name="T40" fmla="*/ 9 w 53"/>
                <a:gd name="T41" fmla="*/ 37 h 46"/>
                <a:gd name="T42" fmla="*/ 20 w 53"/>
                <a:gd name="T43" fmla="*/ 44 h 46"/>
                <a:gd name="T44" fmla="*/ 33 w 53"/>
                <a:gd name="T45" fmla="*/ 44 h 46"/>
                <a:gd name="T46" fmla="*/ 45 w 53"/>
                <a:gd name="T47"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46">
                  <a:moveTo>
                    <a:pt x="45" y="37"/>
                  </a:moveTo>
                  <a:cubicBezTo>
                    <a:pt x="47" y="36"/>
                    <a:pt x="48" y="35"/>
                    <a:pt x="50" y="34"/>
                  </a:cubicBezTo>
                  <a:cubicBezTo>
                    <a:pt x="51" y="33"/>
                    <a:pt x="52" y="33"/>
                    <a:pt x="52" y="33"/>
                  </a:cubicBezTo>
                  <a:cubicBezTo>
                    <a:pt x="52" y="33"/>
                    <a:pt x="52" y="33"/>
                    <a:pt x="52" y="33"/>
                  </a:cubicBezTo>
                  <a:cubicBezTo>
                    <a:pt x="52" y="33"/>
                    <a:pt x="53" y="32"/>
                    <a:pt x="53" y="31"/>
                  </a:cubicBezTo>
                  <a:cubicBezTo>
                    <a:pt x="53" y="30"/>
                    <a:pt x="53" y="27"/>
                    <a:pt x="53" y="25"/>
                  </a:cubicBezTo>
                  <a:cubicBezTo>
                    <a:pt x="53" y="7"/>
                    <a:pt x="53" y="7"/>
                    <a:pt x="53" y="7"/>
                  </a:cubicBezTo>
                  <a:cubicBezTo>
                    <a:pt x="53" y="4"/>
                    <a:pt x="51" y="1"/>
                    <a:pt x="49" y="0"/>
                  </a:cubicBezTo>
                  <a:cubicBezTo>
                    <a:pt x="48" y="0"/>
                    <a:pt x="47" y="0"/>
                    <a:pt x="46" y="0"/>
                  </a:cubicBezTo>
                  <a:cubicBezTo>
                    <a:pt x="46" y="0"/>
                    <a:pt x="46" y="0"/>
                    <a:pt x="46" y="0"/>
                  </a:cubicBezTo>
                  <a:cubicBezTo>
                    <a:pt x="8" y="0"/>
                    <a:pt x="8" y="0"/>
                    <a:pt x="8" y="0"/>
                  </a:cubicBezTo>
                  <a:cubicBezTo>
                    <a:pt x="8" y="0"/>
                    <a:pt x="8" y="0"/>
                    <a:pt x="8" y="0"/>
                  </a:cubicBezTo>
                  <a:cubicBezTo>
                    <a:pt x="4" y="0"/>
                    <a:pt x="0" y="3"/>
                    <a:pt x="0" y="7"/>
                  </a:cubicBezTo>
                  <a:cubicBezTo>
                    <a:pt x="0" y="7"/>
                    <a:pt x="0" y="7"/>
                    <a:pt x="0" y="7"/>
                  </a:cubicBezTo>
                  <a:cubicBezTo>
                    <a:pt x="0" y="25"/>
                    <a:pt x="0" y="25"/>
                    <a:pt x="0" y="25"/>
                  </a:cubicBezTo>
                  <a:cubicBezTo>
                    <a:pt x="0" y="25"/>
                    <a:pt x="0" y="25"/>
                    <a:pt x="0" y="25"/>
                  </a:cubicBezTo>
                  <a:cubicBezTo>
                    <a:pt x="0" y="25"/>
                    <a:pt x="0" y="26"/>
                    <a:pt x="0" y="26"/>
                  </a:cubicBezTo>
                  <a:cubicBezTo>
                    <a:pt x="0" y="27"/>
                    <a:pt x="0" y="27"/>
                    <a:pt x="1" y="28"/>
                  </a:cubicBezTo>
                  <a:cubicBezTo>
                    <a:pt x="1" y="30"/>
                    <a:pt x="1" y="32"/>
                    <a:pt x="1" y="33"/>
                  </a:cubicBezTo>
                  <a:cubicBezTo>
                    <a:pt x="2" y="33"/>
                    <a:pt x="4" y="34"/>
                    <a:pt x="6" y="35"/>
                  </a:cubicBezTo>
                  <a:cubicBezTo>
                    <a:pt x="7" y="36"/>
                    <a:pt x="8" y="36"/>
                    <a:pt x="9" y="37"/>
                  </a:cubicBezTo>
                  <a:cubicBezTo>
                    <a:pt x="20" y="44"/>
                    <a:pt x="20" y="44"/>
                    <a:pt x="20" y="44"/>
                  </a:cubicBezTo>
                  <a:cubicBezTo>
                    <a:pt x="24" y="46"/>
                    <a:pt x="30" y="46"/>
                    <a:pt x="33" y="44"/>
                  </a:cubicBezTo>
                  <a:lnTo>
                    <a:pt x="4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8">
              <a:extLst>
                <a:ext uri="{FF2B5EF4-FFF2-40B4-BE49-F238E27FC236}">
                  <a16:creationId xmlns:a16="http://schemas.microsoft.com/office/drawing/2014/main" id="{1507156E-5118-44D7-A34D-F18EFBEDE3BB}"/>
                </a:ext>
              </a:extLst>
            </p:cNvPr>
            <p:cNvSpPr>
              <a:spLocks/>
            </p:cNvSpPr>
            <p:nvPr/>
          </p:nvSpPr>
          <p:spPr bwMode="auto">
            <a:xfrm>
              <a:off x="20096163" y="-585787"/>
              <a:ext cx="725487" cy="463550"/>
            </a:xfrm>
            <a:custGeom>
              <a:avLst/>
              <a:gdLst>
                <a:gd name="T0" fmla="*/ 421 w 436"/>
                <a:gd name="T1" fmla="*/ 82 h 279"/>
                <a:gd name="T2" fmla="*/ 391 w 436"/>
                <a:gd name="T3" fmla="*/ 40 h 279"/>
                <a:gd name="T4" fmla="*/ 381 w 436"/>
                <a:gd name="T5" fmla="*/ 32 h 279"/>
                <a:gd name="T6" fmla="*/ 370 w 436"/>
                <a:gd name="T7" fmla="*/ 24 h 279"/>
                <a:gd name="T8" fmla="*/ 364 w 436"/>
                <a:gd name="T9" fmla="*/ 20 h 279"/>
                <a:gd name="T10" fmla="*/ 299 w 436"/>
                <a:gd name="T11" fmla="*/ 0 h 279"/>
                <a:gd name="T12" fmla="*/ 281 w 436"/>
                <a:gd name="T13" fmla="*/ 41 h 279"/>
                <a:gd name="T14" fmla="*/ 281 w 436"/>
                <a:gd name="T15" fmla="*/ 41 h 279"/>
                <a:gd name="T16" fmla="*/ 244 w 436"/>
                <a:gd name="T17" fmla="*/ 124 h 279"/>
                <a:gd name="T18" fmla="*/ 243 w 436"/>
                <a:gd name="T19" fmla="*/ 117 h 279"/>
                <a:gd name="T20" fmla="*/ 239 w 436"/>
                <a:gd name="T21" fmla="*/ 94 h 279"/>
                <a:gd name="T22" fmla="*/ 239 w 436"/>
                <a:gd name="T23" fmla="*/ 94 h 279"/>
                <a:gd name="T24" fmla="*/ 235 w 436"/>
                <a:gd name="T25" fmla="*/ 67 h 279"/>
                <a:gd name="T26" fmla="*/ 228 w 436"/>
                <a:gd name="T27" fmla="*/ 63 h 279"/>
                <a:gd name="T28" fmla="*/ 216 w 436"/>
                <a:gd name="T29" fmla="*/ 71 h 279"/>
                <a:gd name="T30" fmla="*/ 203 w 436"/>
                <a:gd name="T31" fmla="*/ 71 h 279"/>
                <a:gd name="T32" fmla="*/ 192 w 436"/>
                <a:gd name="T33" fmla="*/ 63 h 279"/>
                <a:gd name="T34" fmla="*/ 184 w 436"/>
                <a:gd name="T35" fmla="*/ 67 h 279"/>
                <a:gd name="T36" fmla="*/ 176 w 436"/>
                <a:gd name="T37" fmla="*/ 124 h 279"/>
                <a:gd name="T38" fmla="*/ 156 w 436"/>
                <a:gd name="T39" fmla="*/ 79 h 279"/>
                <a:gd name="T40" fmla="*/ 156 w 436"/>
                <a:gd name="T41" fmla="*/ 79 h 279"/>
                <a:gd name="T42" fmla="*/ 139 w 436"/>
                <a:gd name="T43" fmla="*/ 41 h 279"/>
                <a:gd name="T44" fmla="*/ 139 w 436"/>
                <a:gd name="T45" fmla="*/ 41 h 279"/>
                <a:gd name="T46" fmla="*/ 121 w 436"/>
                <a:gd name="T47" fmla="*/ 0 h 279"/>
                <a:gd name="T48" fmla="*/ 59 w 436"/>
                <a:gd name="T49" fmla="*/ 18 h 279"/>
                <a:gd name="T50" fmla="*/ 47 w 436"/>
                <a:gd name="T51" fmla="*/ 25 h 279"/>
                <a:gd name="T52" fmla="*/ 39 w 436"/>
                <a:gd name="T53" fmla="*/ 32 h 279"/>
                <a:gd name="T54" fmla="*/ 0 w 436"/>
                <a:gd name="T55" fmla="*/ 80 h 279"/>
                <a:gd name="T56" fmla="*/ 122 w 436"/>
                <a:gd name="T57" fmla="*/ 258 h 279"/>
                <a:gd name="T58" fmla="*/ 122 w 436"/>
                <a:gd name="T59" fmla="*/ 279 h 279"/>
                <a:gd name="T60" fmla="*/ 436 w 436"/>
                <a:gd name="T61" fmla="*/ 279 h 279"/>
                <a:gd name="T62" fmla="*/ 436 w 436"/>
                <a:gd name="T63" fmla="*/ 279 h 279"/>
                <a:gd name="T64" fmla="*/ 436 w 436"/>
                <a:gd name="T65" fmla="*/ 145 h 279"/>
                <a:gd name="T66" fmla="*/ 423 w 436"/>
                <a:gd name="T67" fmla="*/ 86 h 279"/>
                <a:gd name="T68" fmla="*/ 421 w 436"/>
                <a:gd name="T69" fmla="*/ 8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6" h="279">
                  <a:moveTo>
                    <a:pt x="421" y="82"/>
                  </a:moveTo>
                  <a:cubicBezTo>
                    <a:pt x="414" y="67"/>
                    <a:pt x="403" y="52"/>
                    <a:pt x="391" y="40"/>
                  </a:cubicBezTo>
                  <a:cubicBezTo>
                    <a:pt x="388" y="37"/>
                    <a:pt x="384" y="34"/>
                    <a:pt x="381" y="32"/>
                  </a:cubicBezTo>
                  <a:cubicBezTo>
                    <a:pt x="377" y="29"/>
                    <a:pt x="374" y="26"/>
                    <a:pt x="370" y="24"/>
                  </a:cubicBezTo>
                  <a:cubicBezTo>
                    <a:pt x="368" y="22"/>
                    <a:pt x="366" y="21"/>
                    <a:pt x="364" y="20"/>
                  </a:cubicBezTo>
                  <a:cubicBezTo>
                    <a:pt x="345" y="8"/>
                    <a:pt x="323" y="1"/>
                    <a:pt x="299" y="0"/>
                  </a:cubicBezTo>
                  <a:cubicBezTo>
                    <a:pt x="281" y="41"/>
                    <a:pt x="281" y="41"/>
                    <a:pt x="281" y="41"/>
                  </a:cubicBezTo>
                  <a:cubicBezTo>
                    <a:pt x="281" y="41"/>
                    <a:pt x="281" y="41"/>
                    <a:pt x="281" y="41"/>
                  </a:cubicBezTo>
                  <a:cubicBezTo>
                    <a:pt x="244" y="124"/>
                    <a:pt x="244" y="124"/>
                    <a:pt x="244" y="124"/>
                  </a:cubicBezTo>
                  <a:cubicBezTo>
                    <a:pt x="243" y="117"/>
                    <a:pt x="243" y="117"/>
                    <a:pt x="243" y="117"/>
                  </a:cubicBezTo>
                  <a:cubicBezTo>
                    <a:pt x="239" y="94"/>
                    <a:pt x="239" y="94"/>
                    <a:pt x="239" y="94"/>
                  </a:cubicBezTo>
                  <a:cubicBezTo>
                    <a:pt x="239" y="94"/>
                    <a:pt x="239" y="94"/>
                    <a:pt x="239" y="94"/>
                  </a:cubicBezTo>
                  <a:cubicBezTo>
                    <a:pt x="235" y="67"/>
                    <a:pt x="235" y="67"/>
                    <a:pt x="235" y="67"/>
                  </a:cubicBezTo>
                  <a:cubicBezTo>
                    <a:pt x="235" y="63"/>
                    <a:pt x="231" y="61"/>
                    <a:pt x="228" y="63"/>
                  </a:cubicBezTo>
                  <a:cubicBezTo>
                    <a:pt x="216" y="71"/>
                    <a:pt x="216" y="71"/>
                    <a:pt x="216" y="71"/>
                  </a:cubicBezTo>
                  <a:cubicBezTo>
                    <a:pt x="213" y="73"/>
                    <a:pt x="207" y="73"/>
                    <a:pt x="203" y="71"/>
                  </a:cubicBezTo>
                  <a:cubicBezTo>
                    <a:pt x="192" y="63"/>
                    <a:pt x="192" y="63"/>
                    <a:pt x="192" y="63"/>
                  </a:cubicBezTo>
                  <a:cubicBezTo>
                    <a:pt x="188" y="61"/>
                    <a:pt x="185" y="63"/>
                    <a:pt x="184" y="67"/>
                  </a:cubicBezTo>
                  <a:cubicBezTo>
                    <a:pt x="176" y="124"/>
                    <a:pt x="176" y="124"/>
                    <a:pt x="176" y="124"/>
                  </a:cubicBezTo>
                  <a:cubicBezTo>
                    <a:pt x="156" y="79"/>
                    <a:pt x="156" y="79"/>
                    <a:pt x="156" y="79"/>
                  </a:cubicBezTo>
                  <a:cubicBezTo>
                    <a:pt x="156" y="79"/>
                    <a:pt x="156" y="79"/>
                    <a:pt x="156" y="79"/>
                  </a:cubicBezTo>
                  <a:cubicBezTo>
                    <a:pt x="139" y="41"/>
                    <a:pt x="139" y="41"/>
                    <a:pt x="139" y="41"/>
                  </a:cubicBezTo>
                  <a:cubicBezTo>
                    <a:pt x="139" y="41"/>
                    <a:pt x="139" y="41"/>
                    <a:pt x="139" y="41"/>
                  </a:cubicBezTo>
                  <a:cubicBezTo>
                    <a:pt x="121" y="0"/>
                    <a:pt x="121" y="0"/>
                    <a:pt x="121" y="0"/>
                  </a:cubicBezTo>
                  <a:cubicBezTo>
                    <a:pt x="98" y="1"/>
                    <a:pt x="77" y="8"/>
                    <a:pt x="59" y="18"/>
                  </a:cubicBezTo>
                  <a:cubicBezTo>
                    <a:pt x="55" y="20"/>
                    <a:pt x="51" y="23"/>
                    <a:pt x="47" y="25"/>
                  </a:cubicBezTo>
                  <a:cubicBezTo>
                    <a:pt x="44" y="27"/>
                    <a:pt x="41" y="29"/>
                    <a:pt x="39" y="32"/>
                  </a:cubicBezTo>
                  <a:cubicBezTo>
                    <a:pt x="22" y="45"/>
                    <a:pt x="9" y="61"/>
                    <a:pt x="0" y="80"/>
                  </a:cubicBezTo>
                  <a:cubicBezTo>
                    <a:pt x="72" y="107"/>
                    <a:pt x="122" y="177"/>
                    <a:pt x="122" y="258"/>
                  </a:cubicBezTo>
                  <a:cubicBezTo>
                    <a:pt x="122" y="279"/>
                    <a:pt x="122" y="279"/>
                    <a:pt x="122" y="279"/>
                  </a:cubicBezTo>
                  <a:cubicBezTo>
                    <a:pt x="436" y="279"/>
                    <a:pt x="436" y="279"/>
                    <a:pt x="436" y="279"/>
                  </a:cubicBezTo>
                  <a:cubicBezTo>
                    <a:pt x="436" y="279"/>
                    <a:pt x="436" y="279"/>
                    <a:pt x="436" y="279"/>
                  </a:cubicBezTo>
                  <a:cubicBezTo>
                    <a:pt x="436" y="145"/>
                    <a:pt x="436" y="145"/>
                    <a:pt x="436" y="145"/>
                  </a:cubicBezTo>
                  <a:cubicBezTo>
                    <a:pt x="436" y="124"/>
                    <a:pt x="431" y="104"/>
                    <a:pt x="423" y="86"/>
                  </a:cubicBezTo>
                  <a:cubicBezTo>
                    <a:pt x="422" y="85"/>
                    <a:pt x="422" y="84"/>
                    <a:pt x="421"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29">
              <a:extLst>
                <a:ext uri="{FF2B5EF4-FFF2-40B4-BE49-F238E27FC236}">
                  <a16:creationId xmlns:a16="http://schemas.microsoft.com/office/drawing/2014/main" id="{EF95680C-4C4F-4237-A9B8-E367E7B4297F}"/>
                </a:ext>
              </a:extLst>
            </p:cNvPr>
            <p:cNvSpPr>
              <a:spLocks/>
            </p:cNvSpPr>
            <p:nvPr/>
          </p:nvSpPr>
          <p:spPr bwMode="auto">
            <a:xfrm>
              <a:off x="20226338" y="-1066800"/>
              <a:ext cx="438150" cy="441325"/>
            </a:xfrm>
            <a:custGeom>
              <a:avLst/>
              <a:gdLst>
                <a:gd name="T0" fmla="*/ 43 w 264"/>
                <a:gd name="T1" fmla="*/ 230 h 265"/>
                <a:gd name="T2" fmla="*/ 53 w 264"/>
                <a:gd name="T3" fmla="*/ 239 h 265"/>
                <a:gd name="T4" fmla="*/ 63 w 264"/>
                <a:gd name="T5" fmla="*/ 246 h 265"/>
                <a:gd name="T6" fmla="*/ 69 w 264"/>
                <a:gd name="T7" fmla="*/ 249 h 265"/>
                <a:gd name="T8" fmla="*/ 80 w 264"/>
                <a:gd name="T9" fmla="*/ 254 h 265"/>
                <a:gd name="T10" fmla="*/ 132 w 264"/>
                <a:gd name="T11" fmla="*/ 265 h 265"/>
                <a:gd name="T12" fmla="*/ 145 w 264"/>
                <a:gd name="T13" fmla="*/ 264 h 265"/>
                <a:gd name="T14" fmla="*/ 158 w 264"/>
                <a:gd name="T15" fmla="*/ 262 h 265"/>
                <a:gd name="T16" fmla="*/ 165 w 264"/>
                <a:gd name="T17" fmla="*/ 261 h 265"/>
                <a:gd name="T18" fmla="*/ 169 w 264"/>
                <a:gd name="T19" fmla="*/ 259 h 265"/>
                <a:gd name="T20" fmla="*/ 169 w 264"/>
                <a:gd name="T21" fmla="*/ 259 h 265"/>
                <a:gd name="T22" fmla="*/ 177 w 264"/>
                <a:gd name="T23" fmla="*/ 257 h 265"/>
                <a:gd name="T24" fmla="*/ 195 w 264"/>
                <a:gd name="T25" fmla="*/ 249 h 265"/>
                <a:gd name="T26" fmla="*/ 215 w 264"/>
                <a:gd name="T27" fmla="*/ 235 h 265"/>
                <a:gd name="T28" fmla="*/ 217 w 264"/>
                <a:gd name="T29" fmla="*/ 234 h 265"/>
                <a:gd name="T30" fmla="*/ 234 w 264"/>
                <a:gd name="T31" fmla="*/ 217 h 265"/>
                <a:gd name="T32" fmla="*/ 238 w 264"/>
                <a:gd name="T33" fmla="*/ 212 h 265"/>
                <a:gd name="T34" fmla="*/ 249 w 264"/>
                <a:gd name="T35" fmla="*/ 193 h 265"/>
                <a:gd name="T36" fmla="*/ 252 w 264"/>
                <a:gd name="T37" fmla="*/ 187 h 265"/>
                <a:gd name="T38" fmla="*/ 255 w 264"/>
                <a:gd name="T39" fmla="*/ 180 h 265"/>
                <a:gd name="T40" fmla="*/ 257 w 264"/>
                <a:gd name="T41" fmla="*/ 176 h 265"/>
                <a:gd name="T42" fmla="*/ 259 w 264"/>
                <a:gd name="T43" fmla="*/ 167 h 265"/>
                <a:gd name="T44" fmla="*/ 264 w 264"/>
                <a:gd name="T45" fmla="*/ 133 h 265"/>
                <a:gd name="T46" fmla="*/ 264 w 264"/>
                <a:gd name="T47" fmla="*/ 133 h 265"/>
                <a:gd name="T48" fmla="*/ 264 w 264"/>
                <a:gd name="T49" fmla="*/ 133 h 265"/>
                <a:gd name="T50" fmla="*/ 264 w 264"/>
                <a:gd name="T51" fmla="*/ 126 h 265"/>
                <a:gd name="T52" fmla="*/ 263 w 264"/>
                <a:gd name="T53" fmla="*/ 119 h 265"/>
                <a:gd name="T54" fmla="*/ 261 w 264"/>
                <a:gd name="T55" fmla="*/ 106 h 265"/>
                <a:gd name="T56" fmla="*/ 260 w 264"/>
                <a:gd name="T57" fmla="*/ 100 h 265"/>
                <a:gd name="T58" fmla="*/ 238 w 264"/>
                <a:gd name="T59" fmla="*/ 54 h 265"/>
                <a:gd name="T60" fmla="*/ 234 w 264"/>
                <a:gd name="T61" fmla="*/ 49 h 265"/>
                <a:gd name="T62" fmla="*/ 212 w 264"/>
                <a:gd name="T63" fmla="*/ 28 h 265"/>
                <a:gd name="T64" fmla="*/ 173 w 264"/>
                <a:gd name="T65" fmla="*/ 7 h 265"/>
                <a:gd name="T66" fmla="*/ 170 w 264"/>
                <a:gd name="T67" fmla="*/ 6 h 265"/>
                <a:gd name="T68" fmla="*/ 132 w 264"/>
                <a:gd name="T69" fmla="*/ 0 h 265"/>
                <a:gd name="T70" fmla="*/ 60 w 264"/>
                <a:gd name="T71" fmla="*/ 22 h 265"/>
                <a:gd name="T72" fmla="*/ 56 w 264"/>
                <a:gd name="T73" fmla="*/ 25 h 265"/>
                <a:gd name="T74" fmla="*/ 48 w 264"/>
                <a:gd name="T75" fmla="*/ 31 h 265"/>
                <a:gd name="T76" fmla="*/ 38 w 264"/>
                <a:gd name="T77" fmla="*/ 39 h 265"/>
                <a:gd name="T78" fmla="*/ 4 w 264"/>
                <a:gd name="T79" fmla="*/ 100 h 265"/>
                <a:gd name="T80" fmla="*/ 2 w 264"/>
                <a:gd name="T81" fmla="*/ 106 h 265"/>
                <a:gd name="T82" fmla="*/ 0 w 264"/>
                <a:gd name="T83" fmla="*/ 119 h 265"/>
                <a:gd name="T84" fmla="*/ 0 w 264"/>
                <a:gd name="T85" fmla="*/ 126 h 265"/>
                <a:gd name="T86" fmla="*/ 0 w 264"/>
                <a:gd name="T87" fmla="*/ 133 h 265"/>
                <a:gd name="T88" fmla="*/ 0 w 264"/>
                <a:gd name="T89" fmla="*/ 133 h 265"/>
                <a:gd name="T90" fmla="*/ 0 w 264"/>
                <a:gd name="T91" fmla="*/ 133 h 265"/>
                <a:gd name="T92" fmla="*/ 9 w 264"/>
                <a:gd name="T93" fmla="*/ 180 h 265"/>
                <a:gd name="T94" fmla="*/ 11 w 264"/>
                <a:gd name="T95" fmla="*/ 187 h 265"/>
                <a:gd name="T96" fmla="*/ 14 w 264"/>
                <a:gd name="T97" fmla="*/ 193 h 265"/>
                <a:gd name="T98" fmla="*/ 38 w 264"/>
                <a:gd name="T99" fmla="*/ 226 h 265"/>
                <a:gd name="T100" fmla="*/ 43 w 264"/>
                <a:gd name="T101" fmla="*/ 23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265">
                  <a:moveTo>
                    <a:pt x="43" y="230"/>
                  </a:moveTo>
                  <a:cubicBezTo>
                    <a:pt x="46" y="233"/>
                    <a:pt x="49" y="236"/>
                    <a:pt x="53" y="239"/>
                  </a:cubicBezTo>
                  <a:cubicBezTo>
                    <a:pt x="56" y="241"/>
                    <a:pt x="60" y="243"/>
                    <a:pt x="63" y="246"/>
                  </a:cubicBezTo>
                  <a:cubicBezTo>
                    <a:pt x="65" y="247"/>
                    <a:pt x="67" y="248"/>
                    <a:pt x="69" y="249"/>
                  </a:cubicBezTo>
                  <a:cubicBezTo>
                    <a:pt x="73" y="251"/>
                    <a:pt x="76" y="253"/>
                    <a:pt x="80" y="254"/>
                  </a:cubicBezTo>
                  <a:cubicBezTo>
                    <a:pt x="96" y="261"/>
                    <a:pt x="114" y="265"/>
                    <a:pt x="132" y="265"/>
                  </a:cubicBezTo>
                  <a:cubicBezTo>
                    <a:pt x="136" y="265"/>
                    <a:pt x="141" y="265"/>
                    <a:pt x="145" y="264"/>
                  </a:cubicBezTo>
                  <a:cubicBezTo>
                    <a:pt x="150" y="264"/>
                    <a:pt x="154" y="263"/>
                    <a:pt x="158" y="262"/>
                  </a:cubicBezTo>
                  <a:cubicBezTo>
                    <a:pt x="161" y="262"/>
                    <a:pt x="163" y="261"/>
                    <a:pt x="165" y="261"/>
                  </a:cubicBezTo>
                  <a:cubicBezTo>
                    <a:pt x="166" y="260"/>
                    <a:pt x="168" y="260"/>
                    <a:pt x="169" y="259"/>
                  </a:cubicBezTo>
                  <a:cubicBezTo>
                    <a:pt x="169" y="259"/>
                    <a:pt x="169" y="259"/>
                    <a:pt x="169" y="259"/>
                  </a:cubicBezTo>
                  <a:cubicBezTo>
                    <a:pt x="172" y="259"/>
                    <a:pt x="175" y="258"/>
                    <a:pt x="177" y="257"/>
                  </a:cubicBezTo>
                  <a:cubicBezTo>
                    <a:pt x="183" y="255"/>
                    <a:pt x="189" y="252"/>
                    <a:pt x="195" y="249"/>
                  </a:cubicBezTo>
                  <a:cubicBezTo>
                    <a:pt x="202" y="245"/>
                    <a:pt x="209" y="240"/>
                    <a:pt x="215" y="235"/>
                  </a:cubicBezTo>
                  <a:cubicBezTo>
                    <a:pt x="215" y="235"/>
                    <a:pt x="216" y="235"/>
                    <a:pt x="217" y="234"/>
                  </a:cubicBezTo>
                  <a:cubicBezTo>
                    <a:pt x="223" y="229"/>
                    <a:pt x="229" y="223"/>
                    <a:pt x="234" y="217"/>
                  </a:cubicBezTo>
                  <a:cubicBezTo>
                    <a:pt x="235" y="215"/>
                    <a:pt x="236" y="213"/>
                    <a:pt x="238" y="212"/>
                  </a:cubicBezTo>
                  <a:cubicBezTo>
                    <a:pt x="242" y="206"/>
                    <a:pt x="246" y="199"/>
                    <a:pt x="249" y="193"/>
                  </a:cubicBezTo>
                  <a:cubicBezTo>
                    <a:pt x="250" y="191"/>
                    <a:pt x="251" y="189"/>
                    <a:pt x="252" y="187"/>
                  </a:cubicBezTo>
                  <a:cubicBezTo>
                    <a:pt x="253" y="185"/>
                    <a:pt x="254" y="183"/>
                    <a:pt x="255" y="180"/>
                  </a:cubicBezTo>
                  <a:cubicBezTo>
                    <a:pt x="256" y="179"/>
                    <a:pt x="256" y="178"/>
                    <a:pt x="257" y="176"/>
                  </a:cubicBezTo>
                  <a:cubicBezTo>
                    <a:pt x="258" y="173"/>
                    <a:pt x="259" y="170"/>
                    <a:pt x="259" y="167"/>
                  </a:cubicBezTo>
                  <a:cubicBezTo>
                    <a:pt x="262" y="156"/>
                    <a:pt x="264" y="145"/>
                    <a:pt x="264" y="133"/>
                  </a:cubicBezTo>
                  <a:cubicBezTo>
                    <a:pt x="264" y="133"/>
                    <a:pt x="264" y="133"/>
                    <a:pt x="264" y="133"/>
                  </a:cubicBezTo>
                  <a:cubicBezTo>
                    <a:pt x="264" y="133"/>
                    <a:pt x="264" y="133"/>
                    <a:pt x="264" y="133"/>
                  </a:cubicBezTo>
                  <a:cubicBezTo>
                    <a:pt x="264" y="130"/>
                    <a:pt x="264" y="128"/>
                    <a:pt x="264" y="126"/>
                  </a:cubicBezTo>
                  <a:cubicBezTo>
                    <a:pt x="264" y="124"/>
                    <a:pt x="264" y="121"/>
                    <a:pt x="263" y="119"/>
                  </a:cubicBezTo>
                  <a:cubicBezTo>
                    <a:pt x="263" y="115"/>
                    <a:pt x="262" y="110"/>
                    <a:pt x="261" y="106"/>
                  </a:cubicBezTo>
                  <a:cubicBezTo>
                    <a:pt x="261" y="104"/>
                    <a:pt x="260" y="102"/>
                    <a:pt x="260" y="100"/>
                  </a:cubicBezTo>
                  <a:cubicBezTo>
                    <a:pt x="255" y="83"/>
                    <a:pt x="248" y="67"/>
                    <a:pt x="238" y="54"/>
                  </a:cubicBezTo>
                  <a:cubicBezTo>
                    <a:pt x="236" y="52"/>
                    <a:pt x="235" y="50"/>
                    <a:pt x="234" y="49"/>
                  </a:cubicBezTo>
                  <a:cubicBezTo>
                    <a:pt x="227" y="41"/>
                    <a:pt x="220" y="34"/>
                    <a:pt x="212" y="28"/>
                  </a:cubicBezTo>
                  <a:cubicBezTo>
                    <a:pt x="200" y="19"/>
                    <a:pt x="187" y="12"/>
                    <a:pt x="173" y="7"/>
                  </a:cubicBezTo>
                  <a:cubicBezTo>
                    <a:pt x="172" y="7"/>
                    <a:pt x="171" y="6"/>
                    <a:pt x="170" y="6"/>
                  </a:cubicBezTo>
                  <a:cubicBezTo>
                    <a:pt x="158" y="2"/>
                    <a:pt x="145" y="0"/>
                    <a:pt x="132" y="0"/>
                  </a:cubicBezTo>
                  <a:cubicBezTo>
                    <a:pt x="105" y="0"/>
                    <a:pt x="81" y="8"/>
                    <a:pt x="60" y="22"/>
                  </a:cubicBezTo>
                  <a:cubicBezTo>
                    <a:pt x="59" y="23"/>
                    <a:pt x="57" y="24"/>
                    <a:pt x="56" y="25"/>
                  </a:cubicBezTo>
                  <a:cubicBezTo>
                    <a:pt x="53" y="26"/>
                    <a:pt x="50" y="28"/>
                    <a:pt x="48" y="31"/>
                  </a:cubicBezTo>
                  <a:cubicBezTo>
                    <a:pt x="44" y="33"/>
                    <a:pt x="41" y="36"/>
                    <a:pt x="38" y="39"/>
                  </a:cubicBezTo>
                  <a:cubicBezTo>
                    <a:pt x="22" y="56"/>
                    <a:pt x="10" y="76"/>
                    <a:pt x="4" y="100"/>
                  </a:cubicBezTo>
                  <a:cubicBezTo>
                    <a:pt x="3" y="102"/>
                    <a:pt x="3" y="104"/>
                    <a:pt x="2" y="106"/>
                  </a:cubicBezTo>
                  <a:cubicBezTo>
                    <a:pt x="1" y="110"/>
                    <a:pt x="1" y="115"/>
                    <a:pt x="0" y="119"/>
                  </a:cubicBezTo>
                  <a:cubicBezTo>
                    <a:pt x="0" y="121"/>
                    <a:pt x="0" y="124"/>
                    <a:pt x="0" y="126"/>
                  </a:cubicBezTo>
                  <a:cubicBezTo>
                    <a:pt x="0" y="128"/>
                    <a:pt x="0" y="130"/>
                    <a:pt x="0" y="133"/>
                  </a:cubicBezTo>
                  <a:cubicBezTo>
                    <a:pt x="0" y="133"/>
                    <a:pt x="0" y="133"/>
                    <a:pt x="0" y="133"/>
                  </a:cubicBezTo>
                  <a:cubicBezTo>
                    <a:pt x="0" y="133"/>
                    <a:pt x="0" y="133"/>
                    <a:pt x="0" y="133"/>
                  </a:cubicBezTo>
                  <a:cubicBezTo>
                    <a:pt x="0" y="149"/>
                    <a:pt x="3" y="166"/>
                    <a:pt x="9" y="180"/>
                  </a:cubicBezTo>
                  <a:cubicBezTo>
                    <a:pt x="9" y="183"/>
                    <a:pt x="10" y="185"/>
                    <a:pt x="11" y="187"/>
                  </a:cubicBezTo>
                  <a:cubicBezTo>
                    <a:pt x="12" y="189"/>
                    <a:pt x="13" y="191"/>
                    <a:pt x="14" y="193"/>
                  </a:cubicBezTo>
                  <a:cubicBezTo>
                    <a:pt x="20" y="205"/>
                    <a:pt x="29" y="216"/>
                    <a:pt x="38" y="226"/>
                  </a:cubicBezTo>
                  <a:cubicBezTo>
                    <a:pt x="40" y="228"/>
                    <a:pt x="41" y="229"/>
                    <a:pt x="43"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0">
              <a:extLst>
                <a:ext uri="{FF2B5EF4-FFF2-40B4-BE49-F238E27FC236}">
                  <a16:creationId xmlns:a16="http://schemas.microsoft.com/office/drawing/2014/main" id="{D01A737C-EE3E-4C1E-A869-6483DFF55225}"/>
                </a:ext>
              </a:extLst>
            </p:cNvPr>
            <p:cNvSpPr>
              <a:spLocks/>
            </p:cNvSpPr>
            <p:nvPr/>
          </p:nvSpPr>
          <p:spPr bwMode="auto">
            <a:xfrm>
              <a:off x="19035713" y="-1066800"/>
              <a:ext cx="439737" cy="441325"/>
            </a:xfrm>
            <a:custGeom>
              <a:avLst/>
              <a:gdLst>
                <a:gd name="T0" fmla="*/ 95 w 264"/>
                <a:gd name="T1" fmla="*/ 259 h 265"/>
                <a:gd name="T2" fmla="*/ 95 w 264"/>
                <a:gd name="T3" fmla="*/ 259 h 265"/>
                <a:gd name="T4" fmla="*/ 132 w 264"/>
                <a:gd name="T5" fmla="*/ 265 h 265"/>
                <a:gd name="T6" fmla="*/ 169 w 264"/>
                <a:gd name="T7" fmla="*/ 259 h 265"/>
                <a:gd name="T8" fmla="*/ 169 w 264"/>
                <a:gd name="T9" fmla="*/ 259 h 265"/>
                <a:gd name="T10" fmla="*/ 260 w 264"/>
                <a:gd name="T11" fmla="*/ 166 h 265"/>
                <a:gd name="T12" fmla="*/ 261 w 264"/>
                <a:gd name="T13" fmla="*/ 159 h 265"/>
                <a:gd name="T14" fmla="*/ 263 w 264"/>
                <a:gd name="T15" fmla="*/ 146 h 265"/>
                <a:gd name="T16" fmla="*/ 264 w 264"/>
                <a:gd name="T17" fmla="*/ 133 h 265"/>
                <a:gd name="T18" fmla="*/ 260 w 264"/>
                <a:gd name="T19" fmla="*/ 100 h 265"/>
                <a:gd name="T20" fmla="*/ 256 w 264"/>
                <a:gd name="T21" fmla="*/ 87 h 265"/>
                <a:gd name="T22" fmla="*/ 252 w 264"/>
                <a:gd name="T23" fmla="*/ 78 h 265"/>
                <a:gd name="T24" fmla="*/ 250 w 264"/>
                <a:gd name="T25" fmla="*/ 73 h 265"/>
                <a:gd name="T26" fmla="*/ 221 w 264"/>
                <a:gd name="T27" fmla="*/ 35 h 265"/>
                <a:gd name="T28" fmla="*/ 211 w 264"/>
                <a:gd name="T29" fmla="*/ 27 h 265"/>
                <a:gd name="T30" fmla="*/ 204 w 264"/>
                <a:gd name="T31" fmla="*/ 22 h 265"/>
                <a:gd name="T32" fmla="*/ 195 w 264"/>
                <a:gd name="T33" fmla="*/ 16 h 265"/>
                <a:gd name="T34" fmla="*/ 183 w 264"/>
                <a:gd name="T35" fmla="*/ 11 h 265"/>
                <a:gd name="T36" fmla="*/ 132 w 264"/>
                <a:gd name="T37" fmla="*/ 0 h 265"/>
                <a:gd name="T38" fmla="*/ 118 w 264"/>
                <a:gd name="T39" fmla="*/ 1 h 265"/>
                <a:gd name="T40" fmla="*/ 105 w 264"/>
                <a:gd name="T41" fmla="*/ 3 h 265"/>
                <a:gd name="T42" fmla="*/ 99 w 264"/>
                <a:gd name="T43" fmla="*/ 5 h 265"/>
                <a:gd name="T44" fmla="*/ 86 w 264"/>
                <a:gd name="T45" fmla="*/ 8 h 265"/>
                <a:gd name="T46" fmla="*/ 69 w 264"/>
                <a:gd name="T47" fmla="*/ 16 h 265"/>
                <a:gd name="T48" fmla="*/ 58 w 264"/>
                <a:gd name="T49" fmla="*/ 23 h 265"/>
                <a:gd name="T50" fmla="*/ 30 w 264"/>
                <a:gd name="T51" fmla="*/ 49 h 265"/>
                <a:gd name="T52" fmla="*/ 26 w 264"/>
                <a:gd name="T53" fmla="*/ 54 h 265"/>
                <a:gd name="T54" fmla="*/ 14 w 264"/>
                <a:gd name="T55" fmla="*/ 73 h 265"/>
                <a:gd name="T56" fmla="*/ 12 w 264"/>
                <a:gd name="T57" fmla="*/ 78 h 265"/>
                <a:gd name="T58" fmla="*/ 4 w 264"/>
                <a:gd name="T59" fmla="*/ 100 h 265"/>
                <a:gd name="T60" fmla="*/ 0 w 264"/>
                <a:gd name="T61" fmla="*/ 133 h 265"/>
                <a:gd name="T62" fmla="*/ 0 w 264"/>
                <a:gd name="T63" fmla="*/ 146 h 265"/>
                <a:gd name="T64" fmla="*/ 2 w 264"/>
                <a:gd name="T65" fmla="*/ 159 h 265"/>
                <a:gd name="T66" fmla="*/ 4 w 264"/>
                <a:gd name="T67" fmla="*/ 166 h 265"/>
                <a:gd name="T68" fmla="*/ 95 w 264"/>
                <a:gd name="T69" fmla="*/ 25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 h="265">
                  <a:moveTo>
                    <a:pt x="95" y="259"/>
                  </a:moveTo>
                  <a:cubicBezTo>
                    <a:pt x="95" y="259"/>
                    <a:pt x="95" y="259"/>
                    <a:pt x="95" y="259"/>
                  </a:cubicBezTo>
                  <a:cubicBezTo>
                    <a:pt x="107" y="263"/>
                    <a:pt x="119" y="265"/>
                    <a:pt x="132" y="265"/>
                  </a:cubicBezTo>
                  <a:cubicBezTo>
                    <a:pt x="145" y="265"/>
                    <a:pt x="157" y="263"/>
                    <a:pt x="169" y="259"/>
                  </a:cubicBezTo>
                  <a:cubicBezTo>
                    <a:pt x="169" y="259"/>
                    <a:pt x="169" y="259"/>
                    <a:pt x="169" y="259"/>
                  </a:cubicBezTo>
                  <a:cubicBezTo>
                    <a:pt x="214" y="246"/>
                    <a:pt x="248" y="211"/>
                    <a:pt x="260" y="166"/>
                  </a:cubicBezTo>
                  <a:cubicBezTo>
                    <a:pt x="260" y="164"/>
                    <a:pt x="261" y="161"/>
                    <a:pt x="261" y="159"/>
                  </a:cubicBezTo>
                  <a:cubicBezTo>
                    <a:pt x="262" y="155"/>
                    <a:pt x="263" y="151"/>
                    <a:pt x="263" y="146"/>
                  </a:cubicBezTo>
                  <a:cubicBezTo>
                    <a:pt x="264" y="142"/>
                    <a:pt x="264" y="137"/>
                    <a:pt x="264" y="133"/>
                  </a:cubicBezTo>
                  <a:cubicBezTo>
                    <a:pt x="264" y="121"/>
                    <a:pt x="263" y="110"/>
                    <a:pt x="260" y="100"/>
                  </a:cubicBezTo>
                  <a:cubicBezTo>
                    <a:pt x="259" y="95"/>
                    <a:pt x="258" y="91"/>
                    <a:pt x="256" y="87"/>
                  </a:cubicBezTo>
                  <a:cubicBezTo>
                    <a:pt x="255" y="84"/>
                    <a:pt x="254" y="81"/>
                    <a:pt x="252" y="78"/>
                  </a:cubicBezTo>
                  <a:cubicBezTo>
                    <a:pt x="252" y="76"/>
                    <a:pt x="251" y="75"/>
                    <a:pt x="250" y="73"/>
                  </a:cubicBezTo>
                  <a:cubicBezTo>
                    <a:pt x="243" y="59"/>
                    <a:pt x="233" y="46"/>
                    <a:pt x="221" y="35"/>
                  </a:cubicBezTo>
                  <a:cubicBezTo>
                    <a:pt x="218" y="32"/>
                    <a:pt x="214" y="29"/>
                    <a:pt x="211" y="27"/>
                  </a:cubicBezTo>
                  <a:cubicBezTo>
                    <a:pt x="209" y="25"/>
                    <a:pt x="206" y="23"/>
                    <a:pt x="204" y="22"/>
                  </a:cubicBezTo>
                  <a:cubicBezTo>
                    <a:pt x="201" y="20"/>
                    <a:pt x="198" y="18"/>
                    <a:pt x="195" y="16"/>
                  </a:cubicBezTo>
                  <a:cubicBezTo>
                    <a:pt x="191" y="14"/>
                    <a:pt x="187" y="12"/>
                    <a:pt x="183" y="11"/>
                  </a:cubicBezTo>
                  <a:cubicBezTo>
                    <a:pt x="168" y="4"/>
                    <a:pt x="150" y="0"/>
                    <a:pt x="132" y="0"/>
                  </a:cubicBezTo>
                  <a:cubicBezTo>
                    <a:pt x="127" y="0"/>
                    <a:pt x="123" y="1"/>
                    <a:pt x="118" y="1"/>
                  </a:cubicBezTo>
                  <a:cubicBezTo>
                    <a:pt x="114" y="2"/>
                    <a:pt x="110" y="2"/>
                    <a:pt x="105" y="3"/>
                  </a:cubicBezTo>
                  <a:cubicBezTo>
                    <a:pt x="103" y="4"/>
                    <a:pt x="101" y="4"/>
                    <a:pt x="99" y="5"/>
                  </a:cubicBezTo>
                  <a:cubicBezTo>
                    <a:pt x="95" y="6"/>
                    <a:pt x="91" y="7"/>
                    <a:pt x="86" y="8"/>
                  </a:cubicBezTo>
                  <a:cubicBezTo>
                    <a:pt x="80" y="11"/>
                    <a:pt x="75" y="13"/>
                    <a:pt x="69" y="16"/>
                  </a:cubicBezTo>
                  <a:cubicBezTo>
                    <a:pt x="65" y="18"/>
                    <a:pt x="62" y="21"/>
                    <a:pt x="58" y="23"/>
                  </a:cubicBezTo>
                  <a:cubicBezTo>
                    <a:pt x="47" y="30"/>
                    <a:pt x="38" y="39"/>
                    <a:pt x="30" y="49"/>
                  </a:cubicBezTo>
                  <a:cubicBezTo>
                    <a:pt x="29" y="50"/>
                    <a:pt x="27" y="52"/>
                    <a:pt x="26" y="54"/>
                  </a:cubicBezTo>
                  <a:cubicBezTo>
                    <a:pt x="21" y="60"/>
                    <a:pt x="17" y="66"/>
                    <a:pt x="14" y="73"/>
                  </a:cubicBezTo>
                  <a:cubicBezTo>
                    <a:pt x="13" y="75"/>
                    <a:pt x="12" y="76"/>
                    <a:pt x="12" y="78"/>
                  </a:cubicBezTo>
                  <a:cubicBezTo>
                    <a:pt x="8" y="85"/>
                    <a:pt x="6" y="92"/>
                    <a:pt x="4" y="100"/>
                  </a:cubicBezTo>
                  <a:cubicBezTo>
                    <a:pt x="1" y="110"/>
                    <a:pt x="0" y="121"/>
                    <a:pt x="0" y="133"/>
                  </a:cubicBezTo>
                  <a:cubicBezTo>
                    <a:pt x="0" y="137"/>
                    <a:pt x="0" y="142"/>
                    <a:pt x="0" y="146"/>
                  </a:cubicBezTo>
                  <a:cubicBezTo>
                    <a:pt x="1" y="151"/>
                    <a:pt x="2" y="155"/>
                    <a:pt x="2" y="159"/>
                  </a:cubicBezTo>
                  <a:cubicBezTo>
                    <a:pt x="3" y="161"/>
                    <a:pt x="3" y="164"/>
                    <a:pt x="4" y="166"/>
                  </a:cubicBezTo>
                  <a:cubicBezTo>
                    <a:pt x="15" y="211"/>
                    <a:pt x="50" y="246"/>
                    <a:pt x="95"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31">
              <a:extLst>
                <a:ext uri="{FF2B5EF4-FFF2-40B4-BE49-F238E27FC236}">
                  <a16:creationId xmlns:a16="http://schemas.microsoft.com/office/drawing/2014/main" id="{A17D8815-998C-4A00-95E5-FF71A586F7AF}"/>
                </a:ext>
              </a:extLst>
            </p:cNvPr>
            <p:cNvSpPr>
              <a:spLocks/>
            </p:cNvSpPr>
            <p:nvPr/>
          </p:nvSpPr>
          <p:spPr bwMode="auto">
            <a:xfrm>
              <a:off x="18880138" y="-585787"/>
              <a:ext cx="723900" cy="463550"/>
            </a:xfrm>
            <a:custGeom>
              <a:avLst/>
              <a:gdLst>
                <a:gd name="T0" fmla="*/ 314 w 436"/>
                <a:gd name="T1" fmla="*/ 279 h 279"/>
                <a:gd name="T2" fmla="*/ 314 w 436"/>
                <a:gd name="T3" fmla="*/ 258 h 279"/>
                <a:gd name="T4" fmla="*/ 436 w 436"/>
                <a:gd name="T5" fmla="*/ 80 h 279"/>
                <a:gd name="T6" fmla="*/ 397 w 436"/>
                <a:gd name="T7" fmla="*/ 32 h 279"/>
                <a:gd name="T8" fmla="*/ 388 w 436"/>
                <a:gd name="T9" fmla="*/ 25 h 279"/>
                <a:gd name="T10" fmla="*/ 375 w 436"/>
                <a:gd name="T11" fmla="*/ 17 h 279"/>
                <a:gd name="T12" fmla="*/ 315 w 436"/>
                <a:gd name="T13" fmla="*/ 0 h 279"/>
                <a:gd name="T14" fmla="*/ 297 w 436"/>
                <a:gd name="T15" fmla="*/ 41 h 279"/>
                <a:gd name="T16" fmla="*/ 297 w 436"/>
                <a:gd name="T17" fmla="*/ 41 h 279"/>
                <a:gd name="T18" fmla="*/ 280 w 436"/>
                <a:gd name="T19" fmla="*/ 79 h 279"/>
                <a:gd name="T20" fmla="*/ 280 w 436"/>
                <a:gd name="T21" fmla="*/ 79 h 279"/>
                <a:gd name="T22" fmla="*/ 260 w 436"/>
                <a:gd name="T23" fmla="*/ 124 h 279"/>
                <a:gd name="T24" fmla="*/ 252 w 436"/>
                <a:gd name="T25" fmla="*/ 67 h 279"/>
                <a:gd name="T26" fmla="*/ 244 w 436"/>
                <a:gd name="T27" fmla="*/ 63 h 279"/>
                <a:gd name="T28" fmla="*/ 232 w 436"/>
                <a:gd name="T29" fmla="*/ 71 h 279"/>
                <a:gd name="T30" fmla="*/ 220 w 436"/>
                <a:gd name="T31" fmla="*/ 71 h 279"/>
                <a:gd name="T32" fmla="*/ 208 w 436"/>
                <a:gd name="T33" fmla="*/ 63 h 279"/>
                <a:gd name="T34" fmla="*/ 200 w 436"/>
                <a:gd name="T35" fmla="*/ 67 h 279"/>
                <a:gd name="T36" fmla="*/ 192 w 436"/>
                <a:gd name="T37" fmla="*/ 124 h 279"/>
                <a:gd name="T38" fmla="*/ 137 w 436"/>
                <a:gd name="T39" fmla="*/ 0 h 279"/>
                <a:gd name="T40" fmla="*/ 66 w 436"/>
                <a:gd name="T41" fmla="*/ 24 h 279"/>
                <a:gd name="T42" fmla="*/ 55 w 436"/>
                <a:gd name="T43" fmla="*/ 32 h 279"/>
                <a:gd name="T44" fmla="*/ 45 w 436"/>
                <a:gd name="T45" fmla="*/ 40 h 279"/>
                <a:gd name="T46" fmla="*/ 0 w 436"/>
                <a:gd name="T47" fmla="*/ 145 h 279"/>
                <a:gd name="T48" fmla="*/ 0 w 436"/>
                <a:gd name="T49" fmla="*/ 279 h 279"/>
                <a:gd name="T50" fmla="*/ 0 w 436"/>
                <a:gd name="T51" fmla="*/ 279 h 279"/>
                <a:gd name="T52" fmla="*/ 0 w 436"/>
                <a:gd name="T53" fmla="*/ 279 h 279"/>
                <a:gd name="T54" fmla="*/ 314 w 436"/>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6" h="279">
                  <a:moveTo>
                    <a:pt x="314" y="279"/>
                  </a:moveTo>
                  <a:cubicBezTo>
                    <a:pt x="314" y="258"/>
                    <a:pt x="314" y="258"/>
                    <a:pt x="314" y="258"/>
                  </a:cubicBezTo>
                  <a:cubicBezTo>
                    <a:pt x="314" y="177"/>
                    <a:pt x="364" y="107"/>
                    <a:pt x="436" y="80"/>
                  </a:cubicBezTo>
                  <a:cubicBezTo>
                    <a:pt x="427" y="61"/>
                    <a:pt x="413" y="45"/>
                    <a:pt x="397" y="32"/>
                  </a:cubicBezTo>
                  <a:cubicBezTo>
                    <a:pt x="394" y="29"/>
                    <a:pt x="391" y="27"/>
                    <a:pt x="388" y="25"/>
                  </a:cubicBezTo>
                  <a:cubicBezTo>
                    <a:pt x="384" y="22"/>
                    <a:pt x="379" y="19"/>
                    <a:pt x="375" y="17"/>
                  </a:cubicBezTo>
                  <a:cubicBezTo>
                    <a:pt x="357" y="7"/>
                    <a:pt x="336" y="1"/>
                    <a:pt x="315" y="0"/>
                  </a:cubicBezTo>
                  <a:cubicBezTo>
                    <a:pt x="297" y="41"/>
                    <a:pt x="297" y="41"/>
                    <a:pt x="297" y="41"/>
                  </a:cubicBezTo>
                  <a:cubicBezTo>
                    <a:pt x="297" y="41"/>
                    <a:pt x="297" y="41"/>
                    <a:pt x="297" y="41"/>
                  </a:cubicBezTo>
                  <a:cubicBezTo>
                    <a:pt x="280" y="79"/>
                    <a:pt x="280" y="79"/>
                    <a:pt x="280" y="79"/>
                  </a:cubicBezTo>
                  <a:cubicBezTo>
                    <a:pt x="280" y="79"/>
                    <a:pt x="280" y="79"/>
                    <a:pt x="280" y="79"/>
                  </a:cubicBezTo>
                  <a:cubicBezTo>
                    <a:pt x="260" y="124"/>
                    <a:pt x="260" y="124"/>
                    <a:pt x="260" y="124"/>
                  </a:cubicBezTo>
                  <a:cubicBezTo>
                    <a:pt x="252" y="67"/>
                    <a:pt x="252" y="67"/>
                    <a:pt x="252" y="67"/>
                  </a:cubicBezTo>
                  <a:cubicBezTo>
                    <a:pt x="251" y="63"/>
                    <a:pt x="248" y="61"/>
                    <a:pt x="244" y="63"/>
                  </a:cubicBezTo>
                  <a:cubicBezTo>
                    <a:pt x="232" y="71"/>
                    <a:pt x="232" y="71"/>
                    <a:pt x="232" y="71"/>
                  </a:cubicBezTo>
                  <a:cubicBezTo>
                    <a:pt x="229" y="73"/>
                    <a:pt x="223" y="73"/>
                    <a:pt x="220" y="71"/>
                  </a:cubicBezTo>
                  <a:cubicBezTo>
                    <a:pt x="208" y="63"/>
                    <a:pt x="208" y="63"/>
                    <a:pt x="208" y="63"/>
                  </a:cubicBezTo>
                  <a:cubicBezTo>
                    <a:pt x="204" y="61"/>
                    <a:pt x="201" y="63"/>
                    <a:pt x="200" y="67"/>
                  </a:cubicBezTo>
                  <a:cubicBezTo>
                    <a:pt x="192" y="124"/>
                    <a:pt x="192" y="124"/>
                    <a:pt x="192" y="124"/>
                  </a:cubicBezTo>
                  <a:cubicBezTo>
                    <a:pt x="137" y="0"/>
                    <a:pt x="137" y="0"/>
                    <a:pt x="137" y="0"/>
                  </a:cubicBezTo>
                  <a:cubicBezTo>
                    <a:pt x="111" y="1"/>
                    <a:pt x="86" y="10"/>
                    <a:pt x="66" y="24"/>
                  </a:cubicBezTo>
                  <a:cubicBezTo>
                    <a:pt x="62" y="26"/>
                    <a:pt x="58" y="29"/>
                    <a:pt x="55" y="32"/>
                  </a:cubicBezTo>
                  <a:cubicBezTo>
                    <a:pt x="51" y="34"/>
                    <a:pt x="48" y="37"/>
                    <a:pt x="45" y="40"/>
                  </a:cubicBezTo>
                  <a:cubicBezTo>
                    <a:pt x="17" y="67"/>
                    <a:pt x="0" y="104"/>
                    <a:pt x="0" y="145"/>
                  </a:cubicBezTo>
                  <a:cubicBezTo>
                    <a:pt x="0" y="279"/>
                    <a:pt x="0" y="279"/>
                    <a:pt x="0" y="279"/>
                  </a:cubicBezTo>
                  <a:cubicBezTo>
                    <a:pt x="0" y="279"/>
                    <a:pt x="0" y="279"/>
                    <a:pt x="0" y="279"/>
                  </a:cubicBezTo>
                  <a:cubicBezTo>
                    <a:pt x="0" y="279"/>
                    <a:pt x="0" y="279"/>
                    <a:pt x="0" y="279"/>
                  </a:cubicBezTo>
                  <a:lnTo>
                    <a:pt x="314"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32">
              <a:extLst>
                <a:ext uri="{FF2B5EF4-FFF2-40B4-BE49-F238E27FC236}">
                  <a16:creationId xmlns:a16="http://schemas.microsoft.com/office/drawing/2014/main" id="{B84802C8-F56A-4888-8DF6-7B6038D75F0B}"/>
                </a:ext>
              </a:extLst>
            </p:cNvPr>
            <p:cNvSpPr>
              <a:spLocks/>
            </p:cNvSpPr>
            <p:nvPr/>
          </p:nvSpPr>
          <p:spPr bwMode="auto">
            <a:xfrm>
              <a:off x="19211925" y="-566737"/>
              <a:ext cx="87312" cy="77788"/>
            </a:xfrm>
            <a:custGeom>
              <a:avLst/>
              <a:gdLst>
                <a:gd name="T0" fmla="*/ 3 w 52"/>
                <a:gd name="T1" fmla="*/ 34 h 46"/>
                <a:gd name="T2" fmla="*/ 8 w 52"/>
                <a:gd name="T3" fmla="*/ 37 h 46"/>
                <a:gd name="T4" fmla="*/ 20 w 52"/>
                <a:gd name="T5" fmla="*/ 44 h 46"/>
                <a:gd name="T6" fmla="*/ 22 w 52"/>
                <a:gd name="T7" fmla="*/ 45 h 46"/>
                <a:gd name="T8" fmla="*/ 26 w 52"/>
                <a:gd name="T9" fmla="*/ 46 h 46"/>
                <a:gd name="T10" fmla="*/ 26 w 52"/>
                <a:gd name="T11" fmla="*/ 46 h 46"/>
                <a:gd name="T12" fmla="*/ 32 w 52"/>
                <a:gd name="T13" fmla="*/ 44 h 46"/>
                <a:gd name="T14" fmla="*/ 44 w 52"/>
                <a:gd name="T15" fmla="*/ 37 h 46"/>
                <a:gd name="T16" fmla="*/ 47 w 52"/>
                <a:gd name="T17" fmla="*/ 35 h 46"/>
                <a:gd name="T18" fmla="*/ 51 w 52"/>
                <a:gd name="T19" fmla="*/ 33 h 46"/>
                <a:gd name="T20" fmla="*/ 52 w 52"/>
                <a:gd name="T21" fmla="*/ 28 h 46"/>
                <a:gd name="T22" fmla="*/ 52 w 52"/>
                <a:gd name="T23" fmla="*/ 25 h 46"/>
                <a:gd name="T24" fmla="*/ 52 w 52"/>
                <a:gd name="T25" fmla="*/ 7 h 46"/>
                <a:gd name="T26" fmla="*/ 50 w 52"/>
                <a:gd name="T27" fmla="*/ 2 h 46"/>
                <a:gd name="T28" fmla="*/ 48 w 52"/>
                <a:gd name="T29" fmla="*/ 1 h 46"/>
                <a:gd name="T30" fmla="*/ 45 w 52"/>
                <a:gd name="T31" fmla="*/ 0 h 46"/>
                <a:gd name="T32" fmla="*/ 7 w 52"/>
                <a:gd name="T33" fmla="*/ 0 h 46"/>
                <a:gd name="T34" fmla="*/ 3 w 52"/>
                <a:gd name="T35" fmla="*/ 1 h 46"/>
                <a:gd name="T36" fmla="*/ 0 w 52"/>
                <a:gd name="T37" fmla="*/ 7 h 46"/>
                <a:gd name="T38" fmla="*/ 0 w 52"/>
                <a:gd name="T39" fmla="*/ 25 h 46"/>
                <a:gd name="T40" fmla="*/ 0 w 52"/>
                <a:gd name="T41" fmla="*/ 33 h 46"/>
                <a:gd name="T42" fmla="*/ 3 w 52"/>
                <a:gd name="T43"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46">
                  <a:moveTo>
                    <a:pt x="3" y="34"/>
                  </a:moveTo>
                  <a:cubicBezTo>
                    <a:pt x="4" y="35"/>
                    <a:pt x="6" y="36"/>
                    <a:pt x="8" y="37"/>
                  </a:cubicBezTo>
                  <a:cubicBezTo>
                    <a:pt x="20" y="44"/>
                    <a:pt x="20" y="44"/>
                    <a:pt x="20" y="44"/>
                  </a:cubicBezTo>
                  <a:cubicBezTo>
                    <a:pt x="20" y="44"/>
                    <a:pt x="21" y="45"/>
                    <a:pt x="22" y="45"/>
                  </a:cubicBezTo>
                  <a:cubicBezTo>
                    <a:pt x="23" y="45"/>
                    <a:pt x="24" y="46"/>
                    <a:pt x="26" y="46"/>
                  </a:cubicBezTo>
                  <a:cubicBezTo>
                    <a:pt x="26" y="46"/>
                    <a:pt x="26" y="46"/>
                    <a:pt x="26" y="46"/>
                  </a:cubicBezTo>
                  <a:cubicBezTo>
                    <a:pt x="28" y="46"/>
                    <a:pt x="31" y="45"/>
                    <a:pt x="32" y="44"/>
                  </a:cubicBezTo>
                  <a:cubicBezTo>
                    <a:pt x="44" y="37"/>
                    <a:pt x="44" y="37"/>
                    <a:pt x="44" y="37"/>
                  </a:cubicBezTo>
                  <a:cubicBezTo>
                    <a:pt x="45" y="36"/>
                    <a:pt x="46" y="36"/>
                    <a:pt x="47" y="35"/>
                  </a:cubicBezTo>
                  <a:cubicBezTo>
                    <a:pt x="49" y="34"/>
                    <a:pt x="51" y="33"/>
                    <a:pt x="51" y="33"/>
                  </a:cubicBezTo>
                  <a:cubicBezTo>
                    <a:pt x="52" y="32"/>
                    <a:pt x="52" y="30"/>
                    <a:pt x="52" y="28"/>
                  </a:cubicBezTo>
                  <a:cubicBezTo>
                    <a:pt x="52" y="27"/>
                    <a:pt x="52" y="26"/>
                    <a:pt x="52" y="25"/>
                  </a:cubicBezTo>
                  <a:cubicBezTo>
                    <a:pt x="52" y="7"/>
                    <a:pt x="52" y="7"/>
                    <a:pt x="52" y="7"/>
                  </a:cubicBezTo>
                  <a:cubicBezTo>
                    <a:pt x="52" y="5"/>
                    <a:pt x="51" y="3"/>
                    <a:pt x="50" y="2"/>
                  </a:cubicBezTo>
                  <a:cubicBezTo>
                    <a:pt x="50" y="1"/>
                    <a:pt x="49" y="1"/>
                    <a:pt x="48" y="1"/>
                  </a:cubicBezTo>
                  <a:cubicBezTo>
                    <a:pt x="47" y="0"/>
                    <a:pt x="46" y="0"/>
                    <a:pt x="45" y="0"/>
                  </a:cubicBezTo>
                  <a:cubicBezTo>
                    <a:pt x="7" y="0"/>
                    <a:pt x="7" y="0"/>
                    <a:pt x="7" y="0"/>
                  </a:cubicBezTo>
                  <a:cubicBezTo>
                    <a:pt x="6" y="0"/>
                    <a:pt x="5" y="0"/>
                    <a:pt x="3" y="1"/>
                  </a:cubicBezTo>
                  <a:cubicBezTo>
                    <a:pt x="1" y="2"/>
                    <a:pt x="0" y="4"/>
                    <a:pt x="0" y="7"/>
                  </a:cubicBezTo>
                  <a:cubicBezTo>
                    <a:pt x="0" y="25"/>
                    <a:pt x="0" y="25"/>
                    <a:pt x="0" y="25"/>
                  </a:cubicBezTo>
                  <a:cubicBezTo>
                    <a:pt x="0" y="29"/>
                    <a:pt x="0" y="32"/>
                    <a:pt x="0" y="33"/>
                  </a:cubicBezTo>
                  <a:cubicBezTo>
                    <a:pt x="1" y="33"/>
                    <a:pt x="2" y="33"/>
                    <a:pt x="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33">
              <a:extLst>
                <a:ext uri="{FF2B5EF4-FFF2-40B4-BE49-F238E27FC236}">
                  <a16:creationId xmlns:a16="http://schemas.microsoft.com/office/drawing/2014/main" id="{4C0452D4-86CF-4E60-9CFD-CCF0BF579265}"/>
                </a:ext>
              </a:extLst>
            </p:cNvPr>
            <p:cNvSpPr>
              <a:spLocks/>
            </p:cNvSpPr>
            <p:nvPr/>
          </p:nvSpPr>
          <p:spPr bwMode="auto">
            <a:xfrm>
              <a:off x="19475450" y="-400050"/>
              <a:ext cx="750887" cy="465138"/>
            </a:xfrm>
            <a:custGeom>
              <a:avLst/>
              <a:gdLst>
                <a:gd name="T0" fmla="*/ 452 w 452"/>
                <a:gd name="T1" fmla="*/ 146 h 280"/>
                <a:gd name="T2" fmla="*/ 439 w 452"/>
                <a:gd name="T3" fmla="*/ 87 h 280"/>
                <a:gd name="T4" fmla="*/ 437 w 452"/>
                <a:gd name="T5" fmla="*/ 82 h 280"/>
                <a:gd name="T6" fmla="*/ 422 w 452"/>
                <a:gd name="T7" fmla="*/ 58 h 280"/>
                <a:gd name="T8" fmla="*/ 419 w 452"/>
                <a:gd name="T9" fmla="*/ 53 h 280"/>
                <a:gd name="T10" fmla="*/ 412 w 452"/>
                <a:gd name="T11" fmla="*/ 45 h 280"/>
                <a:gd name="T12" fmla="*/ 380 w 452"/>
                <a:gd name="T13" fmla="*/ 20 h 280"/>
                <a:gd name="T14" fmla="*/ 315 w 452"/>
                <a:gd name="T15" fmla="*/ 0 h 280"/>
                <a:gd name="T16" fmla="*/ 297 w 452"/>
                <a:gd name="T17" fmla="*/ 41 h 280"/>
                <a:gd name="T18" fmla="*/ 297 w 452"/>
                <a:gd name="T19" fmla="*/ 41 h 280"/>
                <a:gd name="T20" fmla="*/ 280 w 452"/>
                <a:gd name="T21" fmla="*/ 79 h 280"/>
                <a:gd name="T22" fmla="*/ 280 w 452"/>
                <a:gd name="T23" fmla="*/ 79 h 280"/>
                <a:gd name="T24" fmla="*/ 273 w 452"/>
                <a:gd name="T25" fmla="*/ 95 h 280"/>
                <a:gd name="T26" fmla="*/ 260 w 452"/>
                <a:gd name="T27" fmla="*/ 124 h 280"/>
                <a:gd name="T28" fmla="*/ 259 w 452"/>
                <a:gd name="T29" fmla="*/ 116 h 280"/>
                <a:gd name="T30" fmla="*/ 255 w 452"/>
                <a:gd name="T31" fmla="*/ 94 h 280"/>
                <a:gd name="T32" fmla="*/ 255 w 452"/>
                <a:gd name="T33" fmla="*/ 94 h 280"/>
                <a:gd name="T34" fmla="*/ 251 w 452"/>
                <a:gd name="T35" fmla="*/ 67 h 280"/>
                <a:gd name="T36" fmla="*/ 244 w 452"/>
                <a:gd name="T37" fmla="*/ 64 h 280"/>
                <a:gd name="T38" fmla="*/ 232 w 452"/>
                <a:gd name="T39" fmla="*/ 71 h 280"/>
                <a:gd name="T40" fmla="*/ 229 w 452"/>
                <a:gd name="T41" fmla="*/ 72 h 280"/>
                <a:gd name="T42" fmla="*/ 226 w 452"/>
                <a:gd name="T43" fmla="*/ 72 h 280"/>
                <a:gd name="T44" fmla="*/ 219 w 452"/>
                <a:gd name="T45" fmla="*/ 71 h 280"/>
                <a:gd name="T46" fmla="*/ 208 w 452"/>
                <a:gd name="T47" fmla="*/ 64 h 280"/>
                <a:gd name="T48" fmla="*/ 200 w 452"/>
                <a:gd name="T49" fmla="*/ 67 h 280"/>
                <a:gd name="T50" fmla="*/ 192 w 452"/>
                <a:gd name="T51" fmla="*/ 124 h 280"/>
                <a:gd name="T52" fmla="*/ 172 w 452"/>
                <a:gd name="T53" fmla="*/ 79 h 280"/>
                <a:gd name="T54" fmla="*/ 172 w 452"/>
                <a:gd name="T55" fmla="*/ 79 h 280"/>
                <a:gd name="T56" fmla="*/ 155 w 452"/>
                <a:gd name="T57" fmla="*/ 41 h 280"/>
                <a:gd name="T58" fmla="*/ 155 w 452"/>
                <a:gd name="T59" fmla="*/ 41 h 280"/>
                <a:gd name="T60" fmla="*/ 137 w 452"/>
                <a:gd name="T61" fmla="*/ 0 h 280"/>
                <a:gd name="T62" fmla="*/ 73 w 452"/>
                <a:gd name="T63" fmla="*/ 19 h 280"/>
                <a:gd name="T64" fmla="*/ 60 w 452"/>
                <a:gd name="T65" fmla="*/ 28 h 280"/>
                <a:gd name="T66" fmla="*/ 55 w 452"/>
                <a:gd name="T67" fmla="*/ 32 h 280"/>
                <a:gd name="T68" fmla="*/ 40 w 452"/>
                <a:gd name="T69" fmla="*/ 45 h 280"/>
                <a:gd name="T70" fmla="*/ 35 w 452"/>
                <a:gd name="T71" fmla="*/ 50 h 280"/>
                <a:gd name="T72" fmla="*/ 0 w 452"/>
                <a:gd name="T73" fmla="*/ 146 h 280"/>
                <a:gd name="T74" fmla="*/ 0 w 452"/>
                <a:gd name="T75" fmla="*/ 280 h 280"/>
                <a:gd name="T76" fmla="*/ 0 w 452"/>
                <a:gd name="T77" fmla="*/ 280 h 280"/>
                <a:gd name="T78" fmla="*/ 0 w 452"/>
                <a:gd name="T79" fmla="*/ 280 h 280"/>
                <a:gd name="T80" fmla="*/ 452 w 452"/>
                <a:gd name="T81" fmla="*/ 280 h 280"/>
                <a:gd name="T82" fmla="*/ 452 w 452"/>
                <a:gd name="T83" fmla="*/ 14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2" h="280">
                  <a:moveTo>
                    <a:pt x="452" y="146"/>
                  </a:moveTo>
                  <a:cubicBezTo>
                    <a:pt x="452" y="125"/>
                    <a:pt x="447" y="105"/>
                    <a:pt x="439" y="87"/>
                  </a:cubicBezTo>
                  <a:cubicBezTo>
                    <a:pt x="439" y="86"/>
                    <a:pt x="438" y="84"/>
                    <a:pt x="437" y="82"/>
                  </a:cubicBezTo>
                  <a:cubicBezTo>
                    <a:pt x="433" y="74"/>
                    <a:pt x="428" y="66"/>
                    <a:pt x="422" y="58"/>
                  </a:cubicBezTo>
                  <a:cubicBezTo>
                    <a:pt x="421" y="56"/>
                    <a:pt x="420" y="55"/>
                    <a:pt x="419" y="53"/>
                  </a:cubicBezTo>
                  <a:cubicBezTo>
                    <a:pt x="417" y="51"/>
                    <a:pt x="414" y="48"/>
                    <a:pt x="412" y="45"/>
                  </a:cubicBezTo>
                  <a:cubicBezTo>
                    <a:pt x="403" y="36"/>
                    <a:pt x="392" y="27"/>
                    <a:pt x="380" y="20"/>
                  </a:cubicBezTo>
                  <a:cubicBezTo>
                    <a:pt x="361" y="9"/>
                    <a:pt x="339" y="1"/>
                    <a:pt x="315" y="0"/>
                  </a:cubicBezTo>
                  <a:cubicBezTo>
                    <a:pt x="297" y="41"/>
                    <a:pt x="297" y="41"/>
                    <a:pt x="297" y="41"/>
                  </a:cubicBezTo>
                  <a:cubicBezTo>
                    <a:pt x="297" y="41"/>
                    <a:pt x="297" y="41"/>
                    <a:pt x="297" y="41"/>
                  </a:cubicBezTo>
                  <a:cubicBezTo>
                    <a:pt x="280" y="79"/>
                    <a:pt x="280" y="79"/>
                    <a:pt x="280" y="79"/>
                  </a:cubicBezTo>
                  <a:cubicBezTo>
                    <a:pt x="280" y="79"/>
                    <a:pt x="280" y="79"/>
                    <a:pt x="280" y="79"/>
                  </a:cubicBezTo>
                  <a:cubicBezTo>
                    <a:pt x="273" y="95"/>
                    <a:pt x="273" y="95"/>
                    <a:pt x="273" y="95"/>
                  </a:cubicBezTo>
                  <a:cubicBezTo>
                    <a:pt x="260" y="124"/>
                    <a:pt x="260" y="124"/>
                    <a:pt x="260" y="124"/>
                  </a:cubicBezTo>
                  <a:cubicBezTo>
                    <a:pt x="259" y="116"/>
                    <a:pt x="259" y="116"/>
                    <a:pt x="259" y="116"/>
                  </a:cubicBezTo>
                  <a:cubicBezTo>
                    <a:pt x="255" y="94"/>
                    <a:pt x="255" y="94"/>
                    <a:pt x="255" y="94"/>
                  </a:cubicBezTo>
                  <a:cubicBezTo>
                    <a:pt x="255" y="94"/>
                    <a:pt x="255" y="94"/>
                    <a:pt x="255" y="94"/>
                  </a:cubicBezTo>
                  <a:cubicBezTo>
                    <a:pt x="251" y="67"/>
                    <a:pt x="251" y="67"/>
                    <a:pt x="251" y="67"/>
                  </a:cubicBezTo>
                  <a:cubicBezTo>
                    <a:pt x="251" y="63"/>
                    <a:pt x="248" y="62"/>
                    <a:pt x="244" y="64"/>
                  </a:cubicBezTo>
                  <a:cubicBezTo>
                    <a:pt x="232" y="71"/>
                    <a:pt x="232" y="71"/>
                    <a:pt x="232" y="71"/>
                  </a:cubicBezTo>
                  <a:cubicBezTo>
                    <a:pt x="231" y="71"/>
                    <a:pt x="230" y="72"/>
                    <a:pt x="229" y="72"/>
                  </a:cubicBezTo>
                  <a:cubicBezTo>
                    <a:pt x="228" y="72"/>
                    <a:pt x="227" y="72"/>
                    <a:pt x="226" y="72"/>
                  </a:cubicBezTo>
                  <a:cubicBezTo>
                    <a:pt x="224" y="72"/>
                    <a:pt x="221" y="72"/>
                    <a:pt x="219" y="71"/>
                  </a:cubicBezTo>
                  <a:cubicBezTo>
                    <a:pt x="208" y="64"/>
                    <a:pt x="208" y="64"/>
                    <a:pt x="208" y="64"/>
                  </a:cubicBezTo>
                  <a:cubicBezTo>
                    <a:pt x="204" y="62"/>
                    <a:pt x="201" y="63"/>
                    <a:pt x="200" y="67"/>
                  </a:cubicBezTo>
                  <a:cubicBezTo>
                    <a:pt x="192" y="124"/>
                    <a:pt x="192" y="124"/>
                    <a:pt x="192" y="124"/>
                  </a:cubicBezTo>
                  <a:cubicBezTo>
                    <a:pt x="172" y="79"/>
                    <a:pt x="172" y="79"/>
                    <a:pt x="172" y="79"/>
                  </a:cubicBezTo>
                  <a:cubicBezTo>
                    <a:pt x="172" y="79"/>
                    <a:pt x="172" y="79"/>
                    <a:pt x="172" y="79"/>
                  </a:cubicBezTo>
                  <a:cubicBezTo>
                    <a:pt x="155" y="41"/>
                    <a:pt x="155" y="41"/>
                    <a:pt x="155" y="41"/>
                  </a:cubicBezTo>
                  <a:cubicBezTo>
                    <a:pt x="155" y="41"/>
                    <a:pt x="155" y="41"/>
                    <a:pt x="155" y="41"/>
                  </a:cubicBezTo>
                  <a:cubicBezTo>
                    <a:pt x="137" y="0"/>
                    <a:pt x="137" y="0"/>
                    <a:pt x="137" y="0"/>
                  </a:cubicBezTo>
                  <a:cubicBezTo>
                    <a:pt x="114" y="1"/>
                    <a:pt x="92" y="8"/>
                    <a:pt x="73" y="19"/>
                  </a:cubicBezTo>
                  <a:cubicBezTo>
                    <a:pt x="69" y="22"/>
                    <a:pt x="64" y="24"/>
                    <a:pt x="60" y="28"/>
                  </a:cubicBezTo>
                  <a:cubicBezTo>
                    <a:pt x="58" y="29"/>
                    <a:pt x="56" y="30"/>
                    <a:pt x="55" y="32"/>
                  </a:cubicBezTo>
                  <a:cubicBezTo>
                    <a:pt x="49" y="36"/>
                    <a:pt x="44" y="41"/>
                    <a:pt x="40" y="45"/>
                  </a:cubicBezTo>
                  <a:cubicBezTo>
                    <a:pt x="38" y="47"/>
                    <a:pt x="37" y="49"/>
                    <a:pt x="35" y="50"/>
                  </a:cubicBezTo>
                  <a:cubicBezTo>
                    <a:pt x="13" y="76"/>
                    <a:pt x="0" y="109"/>
                    <a:pt x="0" y="146"/>
                  </a:cubicBezTo>
                  <a:cubicBezTo>
                    <a:pt x="0" y="280"/>
                    <a:pt x="0" y="280"/>
                    <a:pt x="0" y="280"/>
                  </a:cubicBezTo>
                  <a:cubicBezTo>
                    <a:pt x="0" y="280"/>
                    <a:pt x="0" y="280"/>
                    <a:pt x="0" y="280"/>
                  </a:cubicBezTo>
                  <a:cubicBezTo>
                    <a:pt x="0" y="280"/>
                    <a:pt x="0" y="280"/>
                    <a:pt x="0" y="280"/>
                  </a:cubicBezTo>
                  <a:cubicBezTo>
                    <a:pt x="452" y="280"/>
                    <a:pt x="452" y="280"/>
                    <a:pt x="452" y="280"/>
                  </a:cubicBezTo>
                  <a:lnTo>
                    <a:pt x="452"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34">
              <a:extLst>
                <a:ext uri="{FF2B5EF4-FFF2-40B4-BE49-F238E27FC236}">
                  <a16:creationId xmlns:a16="http://schemas.microsoft.com/office/drawing/2014/main" id="{0F21D3A3-3FEA-45BD-B6CE-017FFFD49C18}"/>
                </a:ext>
              </a:extLst>
            </p:cNvPr>
            <p:cNvSpPr>
              <a:spLocks/>
            </p:cNvSpPr>
            <p:nvPr/>
          </p:nvSpPr>
          <p:spPr bwMode="auto">
            <a:xfrm>
              <a:off x="19807238" y="-379412"/>
              <a:ext cx="87312" cy="76200"/>
            </a:xfrm>
            <a:custGeom>
              <a:avLst/>
              <a:gdLst>
                <a:gd name="T0" fmla="*/ 47 w 52"/>
                <a:gd name="T1" fmla="*/ 36 h 46"/>
                <a:gd name="T2" fmla="*/ 50 w 52"/>
                <a:gd name="T3" fmla="*/ 33 h 46"/>
                <a:gd name="T4" fmla="*/ 51 w 52"/>
                <a:gd name="T5" fmla="*/ 33 h 46"/>
                <a:gd name="T6" fmla="*/ 52 w 52"/>
                <a:gd name="T7" fmla="*/ 31 h 46"/>
                <a:gd name="T8" fmla="*/ 52 w 52"/>
                <a:gd name="T9" fmla="*/ 25 h 46"/>
                <a:gd name="T10" fmla="*/ 52 w 52"/>
                <a:gd name="T11" fmla="*/ 7 h 46"/>
                <a:gd name="T12" fmla="*/ 45 w 52"/>
                <a:gd name="T13" fmla="*/ 0 h 46"/>
                <a:gd name="T14" fmla="*/ 7 w 52"/>
                <a:gd name="T15" fmla="*/ 0 h 46"/>
                <a:gd name="T16" fmla="*/ 0 w 52"/>
                <a:gd name="T17" fmla="*/ 7 h 46"/>
                <a:gd name="T18" fmla="*/ 0 w 52"/>
                <a:gd name="T19" fmla="*/ 7 h 46"/>
                <a:gd name="T20" fmla="*/ 0 w 52"/>
                <a:gd name="T21" fmla="*/ 25 h 46"/>
                <a:gd name="T22" fmla="*/ 0 w 52"/>
                <a:gd name="T23" fmla="*/ 25 h 46"/>
                <a:gd name="T24" fmla="*/ 0 w 52"/>
                <a:gd name="T25" fmla="*/ 26 h 46"/>
                <a:gd name="T26" fmla="*/ 0 w 52"/>
                <a:gd name="T27" fmla="*/ 30 h 46"/>
                <a:gd name="T28" fmla="*/ 0 w 52"/>
                <a:gd name="T29" fmla="*/ 32 h 46"/>
                <a:gd name="T30" fmla="*/ 0 w 52"/>
                <a:gd name="T31" fmla="*/ 33 h 46"/>
                <a:gd name="T32" fmla="*/ 0 w 52"/>
                <a:gd name="T33" fmla="*/ 33 h 46"/>
                <a:gd name="T34" fmla="*/ 0 w 52"/>
                <a:gd name="T35" fmla="*/ 33 h 46"/>
                <a:gd name="T36" fmla="*/ 0 w 52"/>
                <a:gd name="T37" fmla="*/ 33 h 46"/>
                <a:gd name="T38" fmla="*/ 1 w 52"/>
                <a:gd name="T39" fmla="*/ 33 h 46"/>
                <a:gd name="T40" fmla="*/ 3 w 52"/>
                <a:gd name="T41" fmla="*/ 34 h 46"/>
                <a:gd name="T42" fmla="*/ 5 w 52"/>
                <a:gd name="T43" fmla="*/ 36 h 46"/>
                <a:gd name="T44" fmla="*/ 8 w 52"/>
                <a:gd name="T45" fmla="*/ 37 h 46"/>
                <a:gd name="T46" fmla="*/ 20 w 52"/>
                <a:gd name="T47" fmla="*/ 44 h 46"/>
                <a:gd name="T48" fmla="*/ 20 w 52"/>
                <a:gd name="T49" fmla="*/ 44 h 46"/>
                <a:gd name="T50" fmla="*/ 32 w 52"/>
                <a:gd name="T51" fmla="*/ 44 h 46"/>
                <a:gd name="T52" fmla="*/ 44 w 52"/>
                <a:gd name="T53" fmla="*/ 37 h 46"/>
                <a:gd name="T54" fmla="*/ 47 w 52"/>
                <a:gd name="T55"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46">
                  <a:moveTo>
                    <a:pt x="47" y="36"/>
                  </a:moveTo>
                  <a:cubicBezTo>
                    <a:pt x="48" y="35"/>
                    <a:pt x="50" y="34"/>
                    <a:pt x="50" y="33"/>
                  </a:cubicBezTo>
                  <a:cubicBezTo>
                    <a:pt x="51" y="33"/>
                    <a:pt x="51" y="33"/>
                    <a:pt x="51" y="33"/>
                  </a:cubicBezTo>
                  <a:cubicBezTo>
                    <a:pt x="51" y="33"/>
                    <a:pt x="52" y="32"/>
                    <a:pt x="52" y="31"/>
                  </a:cubicBezTo>
                  <a:cubicBezTo>
                    <a:pt x="52" y="30"/>
                    <a:pt x="52" y="28"/>
                    <a:pt x="52" y="25"/>
                  </a:cubicBezTo>
                  <a:cubicBezTo>
                    <a:pt x="52" y="7"/>
                    <a:pt x="52" y="7"/>
                    <a:pt x="52" y="7"/>
                  </a:cubicBezTo>
                  <a:cubicBezTo>
                    <a:pt x="52" y="3"/>
                    <a:pt x="49" y="0"/>
                    <a:pt x="45" y="0"/>
                  </a:cubicBezTo>
                  <a:cubicBezTo>
                    <a:pt x="7" y="0"/>
                    <a:pt x="7" y="0"/>
                    <a:pt x="7" y="0"/>
                  </a:cubicBezTo>
                  <a:cubicBezTo>
                    <a:pt x="3" y="0"/>
                    <a:pt x="0" y="3"/>
                    <a:pt x="0" y="7"/>
                  </a:cubicBezTo>
                  <a:cubicBezTo>
                    <a:pt x="0" y="7"/>
                    <a:pt x="0" y="7"/>
                    <a:pt x="0" y="7"/>
                  </a:cubicBezTo>
                  <a:cubicBezTo>
                    <a:pt x="0" y="25"/>
                    <a:pt x="0" y="25"/>
                    <a:pt x="0" y="25"/>
                  </a:cubicBezTo>
                  <a:cubicBezTo>
                    <a:pt x="0" y="25"/>
                    <a:pt x="0" y="25"/>
                    <a:pt x="0" y="25"/>
                  </a:cubicBezTo>
                  <a:cubicBezTo>
                    <a:pt x="0" y="25"/>
                    <a:pt x="0" y="26"/>
                    <a:pt x="0" y="26"/>
                  </a:cubicBezTo>
                  <a:cubicBezTo>
                    <a:pt x="0" y="28"/>
                    <a:pt x="0" y="29"/>
                    <a:pt x="0" y="30"/>
                  </a:cubicBezTo>
                  <a:cubicBezTo>
                    <a:pt x="0" y="31"/>
                    <a:pt x="0" y="32"/>
                    <a:pt x="0" y="32"/>
                  </a:cubicBezTo>
                  <a:cubicBezTo>
                    <a:pt x="0" y="32"/>
                    <a:pt x="0" y="32"/>
                    <a:pt x="0" y="33"/>
                  </a:cubicBezTo>
                  <a:cubicBezTo>
                    <a:pt x="0" y="33"/>
                    <a:pt x="0" y="33"/>
                    <a:pt x="0" y="33"/>
                  </a:cubicBezTo>
                  <a:cubicBezTo>
                    <a:pt x="0" y="33"/>
                    <a:pt x="0" y="33"/>
                    <a:pt x="0" y="33"/>
                  </a:cubicBezTo>
                  <a:cubicBezTo>
                    <a:pt x="0" y="33"/>
                    <a:pt x="0" y="33"/>
                    <a:pt x="0" y="33"/>
                  </a:cubicBezTo>
                  <a:cubicBezTo>
                    <a:pt x="0" y="33"/>
                    <a:pt x="1" y="33"/>
                    <a:pt x="1" y="33"/>
                  </a:cubicBezTo>
                  <a:cubicBezTo>
                    <a:pt x="1" y="33"/>
                    <a:pt x="2" y="34"/>
                    <a:pt x="3" y="34"/>
                  </a:cubicBezTo>
                  <a:cubicBezTo>
                    <a:pt x="4" y="35"/>
                    <a:pt x="4" y="35"/>
                    <a:pt x="5" y="36"/>
                  </a:cubicBezTo>
                  <a:cubicBezTo>
                    <a:pt x="6" y="36"/>
                    <a:pt x="7" y="37"/>
                    <a:pt x="8" y="37"/>
                  </a:cubicBezTo>
                  <a:cubicBezTo>
                    <a:pt x="20" y="44"/>
                    <a:pt x="20" y="44"/>
                    <a:pt x="20" y="44"/>
                  </a:cubicBezTo>
                  <a:cubicBezTo>
                    <a:pt x="20" y="44"/>
                    <a:pt x="20" y="44"/>
                    <a:pt x="20" y="44"/>
                  </a:cubicBezTo>
                  <a:cubicBezTo>
                    <a:pt x="24" y="46"/>
                    <a:pt x="29" y="46"/>
                    <a:pt x="32" y="44"/>
                  </a:cubicBezTo>
                  <a:cubicBezTo>
                    <a:pt x="44" y="37"/>
                    <a:pt x="44" y="37"/>
                    <a:pt x="44" y="37"/>
                  </a:cubicBezTo>
                  <a:cubicBezTo>
                    <a:pt x="45" y="37"/>
                    <a:pt x="46" y="36"/>
                    <a:pt x="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5">
              <a:extLst>
                <a:ext uri="{FF2B5EF4-FFF2-40B4-BE49-F238E27FC236}">
                  <a16:creationId xmlns:a16="http://schemas.microsoft.com/office/drawing/2014/main" id="{F4A51EB0-5BD9-4EA0-9B15-31134AF7E1B0}"/>
                </a:ext>
              </a:extLst>
            </p:cNvPr>
            <p:cNvSpPr>
              <a:spLocks/>
            </p:cNvSpPr>
            <p:nvPr/>
          </p:nvSpPr>
          <p:spPr bwMode="auto">
            <a:xfrm>
              <a:off x="19631025" y="-877887"/>
              <a:ext cx="439737" cy="438150"/>
            </a:xfrm>
            <a:custGeom>
              <a:avLst/>
              <a:gdLst>
                <a:gd name="T0" fmla="*/ 132 w 264"/>
                <a:gd name="T1" fmla="*/ 0 h 264"/>
                <a:gd name="T2" fmla="*/ 52 w 264"/>
                <a:gd name="T3" fmla="*/ 27 h 264"/>
                <a:gd name="T4" fmla="*/ 44 w 264"/>
                <a:gd name="T5" fmla="*/ 33 h 264"/>
                <a:gd name="T6" fmla="*/ 38 w 264"/>
                <a:gd name="T7" fmla="*/ 38 h 264"/>
                <a:gd name="T8" fmla="*/ 0 w 264"/>
                <a:gd name="T9" fmla="*/ 132 h 264"/>
                <a:gd name="T10" fmla="*/ 47 w 264"/>
                <a:gd name="T11" fmla="*/ 233 h 264"/>
                <a:gd name="T12" fmla="*/ 49 w 264"/>
                <a:gd name="T13" fmla="*/ 235 h 264"/>
                <a:gd name="T14" fmla="*/ 80 w 264"/>
                <a:gd name="T15" fmla="*/ 254 h 264"/>
                <a:gd name="T16" fmla="*/ 86 w 264"/>
                <a:gd name="T17" fmla="*/ 256 h 264"/>
                <a:gd name="T18" fmla="*/ 95 w 264"/>
                <a:gd name="T19" fmla="*/ 259 h 264"/>
                <a:gd name="T20" fmla="*/ 95 w 264"/>
                <a:gd name="T21" fmla="*/ 259 h 264"/>
                <a:gd name="T22" fmla="*/ 99 w 264"/>
                <a:gd name="T23" fmla="*/ 260 h 264"/>
                <a:gd name="T24" fmla="*/ 132 w 264"/>
                <a:gd name="T25" fmla="*/ 264 h 264"/>
                <a:gd name="T26" fmla="*/ 145 w 264"/>
                <a:gd name="T27" fmla="*/ 263 h 264"/>
                <a:gd name="T28" fmla="*/ 158 w 264"/>
                <a:gd name="T29" fmla="*/ 261 h 264"/>
                <a:gd name="T30" fmla="*/ 165 w 264"/>
                <a:gd name="T31" fmla="*/ 260 h 264"/>
                <a:gd name="T32" fmla="*/ 169 w 264"/>
                <a:gd name="T33" fmla="*/ 259 h 264"/>
                <a:gd name="T34" fmla="*/ 169 w 264"/>
                <a:gd name="T35" fmla="*/ 259 h 264"/>
                <a:gd name="T36" fmla="*/ 177 w 264"/>
                <a:gd name="T37" fmla="*/ 256 h 264"/>
                <a:gd name="T38" fmla="*/ 195 w 264"/>
                <a:gd name="T39" fmla="*/ 248 h 264"/>
                <a:gd name="T40" fmla="*/ 215 w 264"/>
                <a:gd name="T41" fmla="*/ 235 h 264"/>
                <a:gd name="T42" fmla="*/ 217 w 264"/>
                <a:gd name="T43" fmla="*/ 233 h 264"/>
                <a:gd name="T44" fmla="*/ 234 w 264"/>
                <a:gd name="T45" fmla="*/ 216 h 264"/>
                <a:gd name="T46" fmla="*/ 238 w 264"/>
                <a:gd name="T47" fmla="*/ 211 h 264"/>
                <a:gd name="T48" fmla="*/ 250 w 264"/>
                <a:gd name="T49" fmla="*/ 192 h 264"/>
                <a:gd name="T50" fmla="*/ 252 w 264"/>
                <a:gd name="T51" fmla="*/ 186 h 264"/>
                <a:gd name="T52" fmla="*/ 255 w 264"/>
                <a:gd name="T53" fmla="*/ 180 h 264"/>
                <a:gd name="T54" fmla="*/ 257 w 264"/>
                <a:gd name="T55" fmla="*/ 176 h 264"/>
                <a:gd name="T56" fmla="*/ 259 w 264"/>
                <a:gd name="T57" fmla="*/ 166 h 264"/>
                <a:gd name="T58" fmla="*/ 264 w 264"/>
                <a:gd name="T59" fmla="*/ 132 h 264"/>
                <a:gd name="T60" fmla="*/ 264 w 264"/>
                <a:gd name="T61" fmla="*/ 132 h 264"/>
                <a:gd name="T62" fmla="*/ 264 w 264"/>
                <a:gd name="T63" fmla="*/ 132 h 264"/>
                <a:gd name="T64" fmla="*/ 264 w 264"/>
                <a:gd name="T65" fmla="*/ 125 h 264"/>
                <a:gd name="T66" fmla="*/ 260 w 264"/>
                <a:gd name="T67" fmla="*/ 99 h 264"/>
                <a:gd name="T68" fmla="*/ 246 w 264"/>
                <a:gd name="T69" fmla="*/ 65 h 264"/>
                <a:gd name="T70" fmla="*/ 244 w 264"/>
                <a:gd name="T71" fmla="*/ 61 h 264"/>
                <a:gd name="T72" fmla="*/ 239 w 264"/>
                <a:gd name="T73" fmla="*/ 55 h 264"/>
                <a:gd name="T74" fmla="*/ 230 w 264"/>
                <a:gd name="T75" fmla="*/ 44 h 264"/>
                <a:gd name="T76" fmla="*/ 225 w 264"/>
                <a:gd name="T77" fmla="*/ 38 h 264"/>
                <a:gd name="T78" fmla="*/ 220 w 264"/>
                <a:gd name="T79" fmla="*/ 33 h 264"/>
                <a:gd name="T80" fmla="*/ 212 w 264"/>
                <a:gd name="T81" fmla="*/ 27 h 264"/>
                <a:gd name="T82" fmla="*/ 132 w 264"/>
                <a:gd name="T8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4" h="264">
                  <a:moveTo>
                    <a:pt x="132" y="0"/>
                  </a:moveTo>
                  <a:cubicBezTo>
                    <a:pt x="102" y="0"/>
                    <a:pt x="74" y="10"/>
                    <a:pt x="52" y="27"/>
                  </a:cubicBezTo>
                  <a:cubicBezTo>
                    <a:pt x="49" y="29"/>
                    <a:pt x="46" y="31"/>
                    <a:pt x="44" y="33"/>
                  </a:cubicBezTo>
                  <a:cubicBezTo>
                    <a:pt x="42" y="35"/>
                    <a:pt x="40" y="37"/>
                    <a:pt x="38" y="38"/>
                  </a:cubicBezTo>
                  <a:cubicBezTo>
                    <a:pt x="14" y="62"/>
                    <a:pt x="0" y="95"/>
                    <a:pt x="0" y="132"/>
                  </a:cubicBezTo>
                  <a:cubicBezTo>
                    <a:pt x="0" y="173"/>
                    <a:pt x="18" y="209"/>
                    <a:pt x="47" y="233"/>
                  </a:cubicBezTo>
                  <a:cubicBezTo>
                    <a:pt x="48" y="234"/>
                    <a:pt x="48" y="234"/>
                    <a:pt x="49" y="235"/>
                  </a:cubicBezTo>
                  <a:cubicBezTo>
                    <a:pt x="58" y="242"/>
                    <a:pt x="69" y="249"/>
                    <a:pt x="80" y="254"/>
                  </a:cubicBezTo>
                  <a:cubicBezTo>
                    <a:pt x="82" y="254"/>
                    <a:pt x="84" y="255"/>
                    <a:pt x="86" y="256"/>
                  </a:cubicBezTo>
                  <a:cubicBezTo>
                    <a:pt x="89" y="257"/>
                    <a:pt x="92" y="258"/>
                    <a:pt x="95" y="259"/>
                  </a:cubicBezTo>
                  <a:cubicBezTo>
                    <a:pt x="95" y="259"/>
                    <a:pt x="95" y="259"/>
                    <a:pt x="95" y="259"/>
                  </a:cubicBezTo>
                  <a:cubicBezTo>
                    <a:pt x="96" y="259"/>
                    <a:pt x="97" y="259"/>
                    <a:pt x="99" y="260"/>
                  </a:cubicBezTo>
                  <a:cubicBezTo>
                    <a:pt x="109" y="263"/>
                    <a:pt x="120" y="264"/>
                    <a:pt x="132" y="264"/>
                  </a:cubicBezTo>
                  <a:cubicBezTo>
                    <a:pt x="136" y="264"/>
                    <a:pt x="141" y="264"/>
                    <a:pt x="145" y="263"/>
                  </a:cubicBezTo>
                  <a:cubicBezTo>
                    <a:pt x="150" y="263"/>
                    <a:pt x="154" y="262"/>
                    <a:pt x="158" y="261"/>
                  </a:cubicBezTo>
                  <a:cubicBezTo>
                    <a:pt x="161" y="261"/>
                    <a:pt x="163" y="260"/>
                    <a:pt x="165" y="260"/>
                  </a:cubicBezTo>
                  <a:cubicBezTo>
                    <a:pt x="166" y="259"/>
                    <a:pt x="168" y="259"/>
                    <a:pt x="169" y="259"/>
                  </a:cubicBezTo>
                  <a:cubicBezTo>
                    <a:pt x="169" y="259"/>
                    <a:pt x="169" y="259"/>
                    <a:pt x="169" y="259"/>
                  </a:cubicBezTo>
                  <a:cubicBezTo>
                    <a:pt x="172" y="258"/>
                    <a:pt x="175" y="257"/>
                    <a:pt x="177" y="256"/>
                  </a:cubicBezTo>
                  <a:cubicBezTo>
                    <a:pt x="183" y="254"/>
                    <a:pt x="189" y="251"/>
                    <a:pt x="195" y="248"/>
                  </a:cubicBezTo>
                  <a:cubicBezTo>
                    <a:pt x="202" y="244"/>
                    <a:pt x="209" y="240"/>
                    <a:pt x="215" y="235"/>
                  </a:cubicBezTo>
                  <a:cubicBezTo>
                    <a:pt x="215" y="234"/>
                    <a:pt x="216" y="234"/>
                    <a:pt x="217" y="233"/>
                  </a:cubicBezTo>
                  <a:cubicBezTo>
                    <a:pt x="223" y="228"/>
                    <a:pt x="229" y="222"/>
                    <a:pt x="234" y="216"/>
                  </a:cubicBezTo>
                  <a:cubicBezTo>
                    <a:pt x="235" y="214"/>
                    <a:pt x="237" y="213"/>
                    <a:pt x="238" y="211"/>
                  </a:cubicBezTo>
                  <a:cubicBezTo>
                    <a:pt x="242" y="205"/>
                    <a:pt x="246" y="199"/>
                    <a:pt x="250" y="192"/>
                  </a:cubicBezTo>
                  <a:cubicBezTo>
                    <a:pt x="250" y="190"/>
                    <a:pt x="251" y="188"/>
                    <a:pt x="252" y="186"/>
                  </a:cubicBezTo>
                  <a:cubicBezTo>
                    <a:pt x="253" y="184"/>
                    <a:pt x="254" y="182"/>
                    <a:pt x="255" y="180"/>
                  </a:cubicBezTo>
                  <a:cubicBezTo>
                    <a:pt x="256" y="178"/>
                    <a:pt x="256" y="177"/>
                    <a:pt x="257" y="176"/>
                  </a:cubicBezTo>
                  <a:cubicBezTo>
                    <a:pt x="258" y="173"/>
                    <a:pt x="259" y="169"/>
                    <a:pt x="259" y="166"/>
                  </a:cubicBezTo>
                  <a:cubicBezTo>
                    <a:pt x="262" y="155"/>
                    <a:pt x="264" y="144"/>
                    <a:pt x="264" y="132"/>
                  </a:cubicBezTo>
                  <a:cubicBezTo>
                    <a:pt x="264" y="132"/>
                    <a:pt x="264" y="132"/>
                    <a:pt x="264" y="132"/>
                  </a:cubicBezTo>
                  <a:cubicBezTo>
                    <a:pt x="264" y="132"/>
                    <a:pt x="264" y="132"/>
                    <a:pt x="264" y="132"/>
                  </a:cubicBezTo>
                  <a:cubicBezTo>
                    <a:pt x="264" y="130"/>
                    <a:pt x="264" y="127"/>
                    <a:pt x="264" y="125"/>
                  </a:cubicBezTo>
                  <a:cubicBezTo>
                    <a:pt x="263" y="116"/>
                    <a:pt x="262" y="107"/>
                    <a:pt x="260" y="99"/>
                  </a:cubicBezTo>
                  <a:cubicBezTo>
                    <a:pt x="257" y="87"/>
                    <a:pt x="252" y="76"/>
                    <a:pt x="246" y="65"/>
                  </a:cubicBezTo>
                  <a:cubicBezTo>
                    <a:pt x="245" y="64"/>
                    <a:pt x="244" y="62"/>
                    <a:pt x="244" y="61"/>
                  </a:cubicBezTo>
                  <a:cubicBezTo>
                    <a:pt x="242" y="59"/>
                    <a:pt x="241" y="57"/>
                    <a:pt x="239" y="55"/>
                  </a:cubicBezTo>
                  <a:cubicBezTo>
                    <a:pt x="237" y="51"/>
                    <a:pt x="233" y="47"/>
                    <a:pt x="230" y="44"/>
                  </a:cubicBezTo>
                  <a:cubicBezTo>
                    <a:pt x="229" y="42"/>
                    <a:pt x="227" y="40"/>
                    <a:pt x="225" y="38"/>
                  </a:cubicBezTo>
                  <a:cubicBezTo>
                    <a:pt x="224" y="37"/>
                    <a:pt x="222" y="35"/>
                    <a:pt x="220" y="33"/>
                  </a:cubicBezTo>
                  <a:cubicBezTo>
                    <a:pt x="217" y="31"/>
                    <a:pt x="215" y="29"/>
                    <a:pt x="212" y="27"/>
                  </a:cubicBezTo>
                  <a:cubicBezTo>
                    <a:pt x="190" y="10"/>
                    <a:pt x="162"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01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4500"/>
                            </p:stCondLst>
                            <p:childTnLst>
                              <p:par>
                                <p:cTn id="25" presetID="10" presetClass="entr" presetSubtype="0" fill="hold" nodeType="afterEffect">
                                  <p:stCondLst>
                                    <p:cond delay="5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5500"/>
                            </p:stCondLst>
                            <p:childTnLst>
                              <p:par>
                                <p:cTn id="29" presetID="10" presetClass="entr" presetSubtype="0" fill="hold" nodeType="afterEffect">
                                  <p:stCondLst>
                                    <p:cond delay="5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par>
                          <p:cTn id="32" fill="hold">
                            <p:stCondLst>
                              <p:cond delay="6500"/>
                            </p:stCondLst>
                            <p:childTnLst>
                              <p:par>
                                <p:cTn id="33" presetID="22" presetClass="entr" presetSubtype="8" fill="hold" grpId="0" nodeType="afterEffect">
                                  <p:stCondLst>
                                    <p:cond delay="5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22" presetClass="entr" presetSubtype="2" fill="hold" nodeType="withEffect">
                                  <p:stCondLst>
                                    <p:cond delay="500"/>
                                  </p:stCondLst>
                                  <p:childTnLst>
                                    <p:set>
                                      <p:cBhvr>
                                        <p:cTn id="37" dur="1" fill="hold">
                                          <p:stCondLst>
                                            <p:cond delay="0"/>
                                          </p:stCondLst>
                                        </p:cTn>
                                        <p:tgtEl>
                                          <p:spTgt spid="33"/>
                                        </p:tgtEl>
                                        <p:attrNameLst>
                                          <p:attrName>style.visibility</p:attrName>
                                        </p:attrNameLst>
                                      </p:cBhvr>
                                      <p:to>
                                        <p:strVal val="visible"/>
                                      </p:to>
                                    </p:set>
                                    <p:animEffect transition="in" filter="wipe(right)">
                                      <p:cBhvr>
                                        <p:cTn id="38" dur="500"/>
                                        <p:tgtEl>
                                          <p:spTgt spid="33"/>
                                        </p:tgtEl>
                                      </p:cBhvr>
                                    </p:animEffect>
                                  </p:childTnLst>
                                </p:cTn>
                              </p:par>
                            </p:childTnLst>
                          </p:cTn>
                        </p:par>
                        <p:par>
                          <p:cTn id="39" fill="hold">
                            <p:stCondLst>
                              <p:cond delay="7500"/>
                            </p:stCondLst>
                            <p:childTnLst>
                              <p:par>
                                <p:cTn id="40" presetID="22" presetClass="entr" presetSubtype="8" fill="hold" grpId="0" nodeType="afterEffect">
                                  <p:stCondLst>
                                    <p:cond delay="50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par>
                                <p:cTn id="43" presetID="22" presetClass="entr" presetSubtype="2" fill="hold" nodeType="withEffect">
                                  <p:stCondLst>
                                    <p:cond delay="500"/>
                                  </p:stCondLst>
                                  <p:childTnLst>
                                    <p:set>
                                      <p:cBhvr>
                                        <p:cTn id="44" dur="1" fill="hold">
                                          <p:stCondLst>
                                            <p:cond delay="0"/>
                                          </p:stCondLst>
                                        </p:cTn>
                                        <p:tgtEl>
                                          <p:spTgt spid="34"/>
                                        </p:tgtEl>
                                        <p:attrNameLst>
                                          <p:attrName>style.visibility</p:attrName>
                                        </p:attrNameLst>
                                      </p:cBhvr>
                                      <p:to>
                                        <p:strVal val="visible"/>
                                      </p:to>
                                    </p:set>
                                    <p:animEffect transition="in" filter="wipe(right)">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5"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9E26909-BAAC-4238-B927-1B8A42415A92}"/>
              </a:ext>
            </a:extLst>
          </p:cNvPr>
          <p:cNvSpPr/>
          <p:nvPr/>
        </p:nvSpPr>
        <p:spPr>
          <a:xfrm>
            <a:off x="0" y="0"/>
            <a:ext cx="12192000" cy="1697711"/>
          </a:xfrm>
          <a:prstGeom prst="rect">
            <a:avLst/>
          </a:prstGeom>
          <a:solidFill>
            <a:srgbClr val="05206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4549E-2666-4CC1-97F9-F19D8B75ACBF}"/>
              </a:ext>
            </a:extLst>
          </p:cNvPr>
          <p:cNvSpPr>
            <a:spLocks noGrp="1"/>
          </p:cNvSpPr>
          <p:nvPr>
            <p:ph type="title"/>
          </p:nvPr>
        </p:nvSpPr>
        <p:spPr/>
        <p:txBody>
          <a:bodyPr>
            <a:normAutofit/>
          </a:bodyPr>
          <a:lstStyle/>
          <a:p>
            <a:r>
              <a:rPr lang="en-US" dirty="0">
                <a:solidFill>
                  <a:schemeClr val="bg1"/>
                </a:solidFill>
              </a:rPr>
              <a:t>Closing</a:t>
            </a:r>
            <a:br>
              <a:rPr lang="en-US" dirty="0">
                <a:solidFill>
                  <a:schemeClr val="bg1"/>
                </a:solidFill>
              </a:rPr>
            </a:br>
            <a:r>
              <a:rPr lang="en-US" sz="2800" b="0" dirty="0">
                <a:solidFill>
                  <a:schemeClr val="bg1"/>
                </a:solidFill>
              </a:rPr>
              <a:t>Next Steps: Roadmap to implementation</a:t>
            </a:r>
            <a:endParaRPr lang="en-US" b="0" dirty="0">
              <a:solidFill>
                <a:schemeClr val="bg1"/>
              </a:solidFill>
            </a:endParaRPr>
          </a:p>
        </p:txBody>
      </p:sp>
      <p:grpSp>
        <p:nvGrpSpPr>
          <p:cNvPr id="48" name="Group 47">
            <a:extLst>
              <a:ext uri="{FF2B5EF4-FFF2-40B4-BE49-F238E27FC236}">
                <a16:creationId xmlns:a16="http://schemas.microsoft.com/office/drawing/2014/main" id="{57BA1B6A-BE97-4EEB-AE8B-CEF440761B99}"/>
              </a:ext>
            </a:extLst>
          </p:cNvPr>
          <p:cNvGrpSpPr/>
          <p:nvPr/>
        </p:nvGrpSpPr>
        <p:grpSpPr>
          <a:xfrm>
            <a:off x="0" y="3194612"/>
            <a:ext cx="11620500" cy="1482306"/>
            <a:chOff x="0" y="3194612"/>
            <a:chExt cx="11620500" cy="1482306"/>
          </a:xfrm>
        </p:grpSpPr>
        <p:sp>
          <p:nvSpPr>
            <p:cNvPr id="4" name="Arrow: Right 3">
              <a:extLst>
                <a:ext uri="{FF2B5EF4-FFF2-40B4-BE49-F238E27FC236}">
                  <a16:creationId xmlns:a16="http://schemas.microsoft.com/office/drawing/2014/main" id="{AF454F9A-77EE-40E2-8423-AAF6FC0E6553}"/>
                </a:ext>
              </a:extLst>
            </p:cNvPr>
            <p:cNvSpPr/>
            <p:nvPr/>
          </p:nvSpPr>
          <p:spPr>
            <a:xfrm>
              <a:off x="0" y="3194612"/>
              <a:ext cx="11620500" cy="1482306"/>
            </a:xfrm>
            <a:prstGeom prst="rightArrow">
              <a:avLst>
                <a:gd name="adj1" fmla="val 50000"/>
                <a:gd name="adj2" fmla="val 32709"/>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8F05A73-0845-4153-A8A2-DF907A03E140}"/>
                </a:ext>
              </a:extLst>
            </p:cNvPr>
            <p:cNvCxnSpPr/>
            <p:nvPr/>
          </p:nvCxnSpPr>
          <p:spPr>
            <a:xfrm flipV="1">
              <a:off x="104175" y="3923818"/>
              <a:ext cx="11030673" cy="11947"/>
            </a:xfrm>
            <a:prstGeom prst="line">
              <a:avLst/>
            </a:prstGeom>
            <a:ln w="57150" cap="rnd">
              <a:solidFill>
                <a:schemeClr val="bg1"/>
              </a:solidFill>
              <a:prstDash val="dash"/>
            </a:ln>
          </p:spPr>
          <p:style>
            <a:lnRef idx="1">
              <a:schemeClr val="accent1"/>
            </a:lnRef>
            <a:fillRef idx="0">
              <a:schemeClr val="accent1"/>
            </a:fillRef>
            <a:effectRef idx="0">
              <a:schemeClr val="accent1"/>
            </a:effectRef>
            <a:fontRef idx="minor">
              <a:schemeClr val="lt1"/>
            </a:fontRef>
          </p:style>
        </p:cxnSp>
      </p:grpSp>
      <p:grpSp>
        <p:nvGrpSpPr>
          <p:cNvPr id="49" name="Group 48">
            <a:extLst>
              <a:ext uri="{FF2B5EF4-FFF2-40B4-BE49-F238E27FC236}">
                <a16:creationId xmlns:a16="http://schemas.microsoft.com/office/drawing/2014/main" id="{8161786B-C6B3-4678-B75D-1D20543514B3}"/>
              </a:ext>
            </a:extLst>
          </p:cNvPr>
          <p:cNvGrpSpPr/>
          <p:nvPr/>
        </p:nvGrpSpPr>
        <p:grpSpPr>
          <a:xfrm>
            <a:off x="856530" y="3227192"/>
            <a:ext cx="1446836" cy="1446832"/>
            <a:chOff x="856530" y="3227192"/>
            <a:chExt cx="1446836" cy="1446832"/>
          </a:xfrm>
        </p:grpSpPr>
        <p:sp>
          <p:nvSpPr>
            <p:cNvPr id="5" name="Oval 4">
              <a:extLst>
                <a:ext uri="{FF2B5EF4-FFF2-40B4-BE49-F238E27FC236}">
                  <a16:creationId xmlns:a16="http://schemas.microsoft.com/office/drawing/2014/main" id="{D4813DD8-984A-46BC-9503-A4C59825708B}"/>
                </a:ext>
              </a:extLst>
            </p:cNvPr>
            <p:cNvSpPr/>
            <p:nvPr/>
          </p:nvSpPr>
          <p:spPr>
            <a:xfrm>
              <a:off x="856530" y="3227192"/>
              <a:ext cx="1446836" cy="1446832"/>
            </a:xfrm>
            <a:prstGeom prst="ellipse">
              <a:avLst/>
            </a:prstGeom>
            <a:solidFill>
              <a:srgbClr val="00BCD0"/>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29">
              <a:extLst>
                <a:ext uri="{FF2B5EF4-FFF2-40B4-BE49-F238E27FC236}">
                  <a16:creationId xmlns:a16="http://schemas.microsoft.com/office/drawing/2014/main" id="{F084D318-D42B-4F44-B48B-41631590BD84}"/>
                </a:ext>
              </a:extLst>
            </p:cNvPr>
            <p:cNvSpPr>
              <a:spLocks noChangeAspect="1"/>
            </p:cNvSpPr>
            <p:nvPr/>
          </p:nvSpPr>
          <p:spPr bwMode="auto">
            <a:xfrm>
              <a:off x="1225218" y="3595699"/>
              <a:ext cx="709459" cy="680132"/>
            </a:xfrm>
            <a:custGeom>
              <a:avLst/>
              <a:gdLst>
                <a:gd name="T0" fmla="*/ 960 w 960"/>
                <a:gd name="T1" fmla="*/ 478 h 920"/>
                <a:gd name="T2" fmla="*/ 664 w 960"/>
                <a:gd name="T3" fmla="*/ 920 h 920"/>
                <a:gd name="T4" fmla="*/ 553 w 960"/>
                <a:gd name="T5" fmla="*/ 655 h 920"/>
                <a:gd name="T6" fmla="*/ 672 w 960"/>
                <a:gd name="T7" fmla="*/ 478 h 920"/>
                <a:gd name="T8" fmla="*/ 480 w 960"/>
                <a:gd name="T9" fmla="*/ 287 h 920"/>
                <a:gd name="T10" fmla="*/ 288 w 960"/>
                <a:gd name="T11" fmla="*/ 478 h 920"/>
                <a:gd name="T12" fmla="*/ 407 w 960"/>
                <a:gd name="T13" fmla="*/ 655 h 920"/>
                <a:gd name="T14" fmla="*/ 296 w 960"/>
                <a:gd name="T15" fmla="*/ 920 h 920"/>
                <a:gd name="T16" fmla="*/ 0 w 960"/>
                <a:gd name="T17" fmla="*/ 478 h 920"/>
                <a:gd name="T18" fmla="*/ 480 w 960"/>
                <a:gd name="T19" fmla="*/ 0 h 920"/>
                <a:gd name="T20" fmla="*/ 960 w 960"/>
                <a:gd name="T21" fmla="*/ 47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0" h="920">
                  <a:moveTo>
                    <a:pt x="960" y="478"/>
                  </a:moveTo>
                  <a:cubicBezTo>
                    <a:pt x="960" y="677"/>
                    <a:pt x="838" y="848"/>
                    <a:pt x="664" y="920"/>
                  </a:cubicBezTo>
                  <a:cubicBezTo>
                    <a:pt x="553" y="655"/>
                    <a:pt x="553" y="655"/>
                    <a:pt x="553" y="655"/>
                  </a:cubicBezTo>
                  <a:cubicBezTo>
                    <a:pt x="623" y="626"/>
                    <a:pt x="672" y="558"/>
                    <a:pt x="672" y="478"/>
                  </a:cubicBezTo>
                  <a:cubicBezTo>
                    <a:pt x="672" y="373"/>
                    <a:pt x="586" y="287"/>
                    <a:pt x="480" y="287"/>
                  </a:cubicBezTo>
                  <a:cubicBezTo>
                    <a:pt x="374" y="287"/>
                    <a:pt x="288" y="373"/>
                    <a:pt x="288" y="478"/>
                  </a:cubicBezTo>
                  <a:cubicBezTo>
                    <a:pt x="288" y="558"/>
                    <a:pt x="337" y="626"/>
                    <a:pt x="407" y="655"/>
                  </a:cubicBezTo>
                  <a:cubicBezTo>
                    <a:pt x="296" y="920"/>
                    <a:pt x="296" y="920"/>
                    <a:pt x="296" y="920"/>
                  </a:cubicBezTo>
                  <a:cubicBezTo>
                    <a:pt x="122" y="848"/>
                    <a:pt x="0" y="677"/>
                    <a:pt x="0" y="478"/>
                  </a:cubicBezTo>
                  <a:cubicBezTo>
                    <a:pt x="0" y="214"/>
                    <a:pt x="215" y="0"/>
                    <a:pt x="480" y="0"/>
                  </a:cubicBezTo>
                  <a:cubicBezTo>
                    <a:pt x="745" y="0"/>
                    <a:pt x="960" y="214"/>
                    <a:pt x="960" y="47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50" name="Group 49">
            <a:extLst>
              <a:ext uri="{FF2B5EF4-FFF2-40B4-BE49-F238E27FC236}">
                <a16:creationId xmlns:a16="http://schemas.microsoft.com/office/drawing/2014/main" id="{790E79A5-BF1F-4E4F-8AC4-C33ED54A1444}"/>
              </a:ext>
            </a:extLst>
          </p:cNvPr>
          <p:cNvGrpSpPr/>
          <p:nvPr/>
        </p:nvGrpSpPr>
        <p:grpSpPr>
          <a:xfrm>
            <a:off x="458168" y="2071327"/>
            <a:ext cx="2243558" cy="1155865"/>
            <a:chOff x="458168" y="2071327"/>
            <a:chExt cx="2243558" cy="1155865"/>
          </a:xfrm>
        </p:grpSpPr>
        <p:cxnSp>
          <p:nvCxnSpPr>
            <p:cNvPr id="14" name="Straight Connector 13">
              <a:extLst>
                <a:ext uri="{FF2B5EF4-FFF2-40B4-BE49-F238E27FC236}">
                  <a16:creationId xmlns:a16="http://schemas.microsoft.com/office/drawing/2014/main" id="{F8BEEE87-ECE0-4302-B1F6-E9E77550C722}"/>
                </a:ext>
              </a:extLst>
            </p:cNvPr>
            <p:cNvCxnSpPr>
              <a:cxnSpLocks/>
              <a:stCxn id="5" idx="0"/>
              <a:endCxn id="15" idx="2"/>
            </p:cNvCxnSpPr>
            <p:nvPr/>
          </p:nvCxnSpPr>
          <p:spPr>
            <a:xfrm flipH="1" flipV="1">
              <a:off x="1579947" y="2683338"/>
              <a:ext cx="1" cy="543854"/>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805E5320-1578-4108-B6DC-DA4734CA5096}"/>
                </a:ext>
              </a:extLst>
            </p:cNvPr>
            <p:cNvSpPr/>
            <p:nvPr/>
          </p:nvSpPr>
          <p:spPr>
            <a:xfrm>
              <a:off x="458168" y="2071327"/>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Hackathon Alpha  Open Source release</a:t>
              </a:r>
            </a:p>
          </p:txBody>
        </p:sp>
      </p:grpSp>
      <p:grpSp>
        <p:nvGrpSpPr>
          <p:cNvPr id="55" name="Group 54">
            <a:extLst>
              <a:ext uri="{FF2B5EF4-FFF2-40B4-BE49-F238E27FC236}">
                <a16:creationId xmlns:a16="http://schemas.microsoft.com/office/drawing/2014/main" id="{5451ED16-0914-4B03-8075-75F281985F6C}"/>
              </a:ext>
            </a:extLst>
          </p:cNvPr>
          <p:cNvGrpSpPr/>
          <p:nvPr/>
        </p:nvGrpSpPr>
        <p:grpSpPr>
          <a:xfrm>
            <a:off x="4773966" y="2057764"/>
            <a:ext cx="2243558" cy="1169428"/>
            <a:chOff x="4773966" y="2057764"/>
            <a:chExt cx="2243558" cy="1169428"/>
          </a:xfrm>
        </p:grpSpPr>
        <p:cxnSp>
          <p:nvCxnSpPr>
            <p:cNvPr id="20" name="Straight Connector 19">
              <a:extLst>
                <a:ext uri="{FF2B5EF4-FFF2-40B4-BE49-F238E27FC236}">
                  <a16:creationId xmlns:a16="http://schemas.microsoft.com/office/drawing/2014/main" id="{71C4D55D-5986-4657-809B-521F5DFBCBE2}"/>
                </a:ext>
              </a:extLst>
            </p:cNvPr>
            <p:cNvCxnSpPr>
              <a:cxnSpLocks/>
              <a:stCxn id="7" idx="0"/>
              <a:endCxn id="21" idx="2"/>
            </p:cNvCxnSpPr>
            <p:nvPr/>
          </p:nvCxnSpPr>
          <p:spPr>
            <a:xfrm flipV="1">
              <a:off x="5895745" y="2669775"/>
              <a:ext cx="0" cy="557417"/>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sp>
          <p:nvSpPr>
            <p:cNvPr id="21" name="Rectangle 20">
              <a:extLst>
                <a:ext uri="{FF2B5EF4-FFF2-40B4-BE49-F238E27FC236}">
                  <a16:creationId xmlns:a16="http://schemas.microsoft.com/office/drawing/2014/main" id="{CE5AB3EE-28B4-4907-973E-2C9B5F43460F}"/>
                </a:ext>
              </a:extLst>
            </p:cNvPr>
            <p:cNvSpPr/>
            <p:nvPr/>
          </p:nvSpPr>
          <p:spPr>
            <a:xfrm>
              <a:off x="4773966" y="2057764"/>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Beta release</a:t>
              </a:r>
            </a:p>
          </p:txBody>
        </p:sp>
      </p:grpSp>
      <p:grpSp>
        <p:nvGrpSpPr>
          <p:cNvPr id="59" name="Group 58">
            <a:extLst>
              <a:ext uri="{FF2B5EF4-FFF2-40B4-BE49-F238E27FC236}">
                <a16:creationId xmlns:a16="http://schemas.microsoft.com/office/drawing/2014/main" id="{5A787625-02B9-4647-B273-905F5B1BD9D8}"/>
              </a:ext>
            </a:extLst>
          </p:cNvPr>
          <p:cNvGrpSpPr/>
          <p:nvPr/>
        </p:nvGrpSpPr>
        <p:grpSpPr>
          <a:xfrm>
            <a:off x="9066613" y="2057764"/>
            <a:ext cx="2243558" cy="1169428"/>
            <a:chOff x="9066613" y="2057764"/>
            <a:chExt cx="2243558" cy="1169428"/>
          </a:xfrm>
        </p:grpSpPr>
        <p:cxnSp>
          <p:nvCxnSpPr>
            <p:cNvPr id="24" name="Straight Connector 23">
              <a:extLst>
                <a:ext uri="{FF2B5EF4-FFF2-40B4-BE49-F238E27FC236}">
                  <a16:creationId xmlns:a16="http://schemas.microsoft.com/office/drawing/2014/main" id="{ECE9AAD8-005B-4383-85A8-1040E000B67D}"/>
                </a:ext>
              </a:extLst>
            </p:cNvPr>
            <p:cNvCxnSpPr>
              <a:cxnSpLocks/>
              <a:endCxn id="25" idx="2"/>
            </p:cNvCxnSpPr>
            <p:nvPr/>
          </p:nvCxnSpPr>
          <p:spPr>
            <a:xfrm flipV="1">
              <a:off x="10188392" y="2669775"/>
              <a:ext cx="0" cy="557417"/>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sp>
          <p:nvSpPr>
            <p:cNvPr id="25" name="Rectangle 24">
              <a:extLst>
                <a:ext uri="{FF2B5EF4-FFF2-40B4-BE49-F238E27FC236}">
                  <a16:creationId xmlns:a16="http://schemas.microsoft.com/office/drawing/2014/main" id="{9AD4C773-B39C-4CDA-BBCD-2ED69EF3E4AC}"/>
                </a:ext>
              </a:extLst>
            </p:cNvPr>
            <p:cNvSpPr/>
            <p:nvPr/>
          </p:nvSpPr>
          <p:spPr>
            <a:xfrm>
              <a:off x="9066613" y="2057764"/>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API-specific </a:t>
              </a:r>
              <a:br>
                <a:rPr lang="en-US" sz="1600" b="1" dirty="0">
                  <a:solidFill>
                    <a:schemeClr val="tx1"/>
                  </a:solidFill>
                </a:rPr>
              </a:br>
              <a:r>
                <a:rPr lang="en-US" sz="1600" b="1" dirty="0">
                  <a:solidFill>
                    <a:schemeClr val="tx1"/>
                  </a:solidFill>
                </a:rPr>
                <a:t>Release 2</a:t>
              </a:r>
            </a:p>
          </p:txBody>
        </p:sp>
      </p:grpSp>
      <p:grpSp>
        <p:nvGrpSpPr>
          <p:cNvPr id="53" name="Group 52">
            <a:extLst>
              <a:ext uri="{FF2B5EF4-FFF2-40B4-BE49-F238E27FC236}">
                <a16:creationId xmlns:a16="http://schemas.microsoft.com/office/drawing/2014/main" id="{504E3EF6-DA11-463B-84B9-09427AD907FD}"/>
              </a:ext>
            </a:extLst>
          </p:cNvPr>
          <p:cNvGrpSpPr/>
          <p:nvPr/>
        </p:nvGrpSpPr>
        <p:grpSpPr>
          <a:xfrm>
            <a:off x="2608649" y="4674024"/>
            <a:ext cx="2243558" cy="1307676"/>
            <a:chOff x="2608649" y="4674024"/>
            <a:chExt cx="2243558" cy="1307676"/>
          </a:xfrm>
        </p:grpSpPr>
        <p:sp>
          <p:nvSpPr>
            <p:cNvPr id="27" name="Rectangle 26">
              <a:extLst>
                <a:ext uri="{FF2B5EF4-FFF2-40B4-BE49-F238E27FC236}">
                  <a16:creationId xmlns:a16="http://schemas.microsoft.com/office/drawing/2014/main" id="{44523C83-F4AE-4DF6-8059-5C32B6AEFE57}"/>
                </a:ext>
              </a:extLst>
            </p:cNvPr>
            <p:cNvSpPr/>
            <p:nvPr/>
          </p:nvSpPr>
          <p:spPr>
            <a:xfrm>
              <a:off x="2608649" y="5369689"/>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Contributor days</a:t>
              </a:r>
            </a:p>
          </p:txBody>
        </p:sp>
        <p:cxnSp>
          <p:nvCxnSpPr>
            <p:cNvPr id="29" name="Straight Connector 28">
              <a:extLst>
                <a:ext uri="{FF2B5EF4-FFF2-40B4-BE49-F238E27FC236}">
                  <a16:creationId xmlns:a16="http://schemas.microsoft.com/office/drawing/2014/main" id="{AE4A923F-B56B-43D4-AE08-8DA9099F47C6}"/>
                </a:ext>
              </a:extLst>
            </p:cNvPr>
            <p:cNvCxnSpPr>
              <a:stCxn id="6" idx="4"/>
              <a:endCxn id="27" idx="0"/>
            </p:cNvCxnSpPr>
            <p:nvPr/>
          </p:nvCxnSpPr>
          <p:spPr>
            <a:xfrm>
              <a:off x="3730428" y="4674024"/>
              <a:ext cx="0" cy="695665"/>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grpSp>
      <p:grpSp>
        <p:nvGrpSpPr>
          <p:cNvPr id="57" name="Group 56">
            <a:extLst>
              <a:ext uri="{FF2B5EF4-FFF2-40B4-BE49-F238E27FC236}">
                <a16:creationId xmlns:a16="http://schemas.microsoft.com/office/drawing/2014/main" id="{0283F7B6-0396-4F5D-93B4-D3E526E5C093}"/>
              </a:ext>
            </a:extLst>
          </p:cNvPr>
          <p:cNvGrpSpPr/>
          <p:nvPr/>
        </p:nvGrpSpPr>
        <p:grpSpPr>
          <a:xfrm>
            <a:off x="6909609" y="4674024"/>
            <a:ext cx="2243558" cy="1341217"/>
            <a:chOff x="6909609" y="4674024"/>
            <a:chExt cx="2243558" cy="1341217"/>
          </a:xfrm>
        </p:grpSpPr>
        <p:sp>
          <p:nvSpPr>
            <p:cNvPr id="31" name="Rectangle 30">
              <a:extLst>
                <a:ext uri="{FF2B5EF4-FFF2-40B4-BE49-F238E27FC236}">
                  <a16:creationId xmlns:a16="http://schemas.microsoft.com/office/drawing/2014/main" id="{11DD0722-5C96-4689-B653-1865CFAC1E7D}"/>
                </a:ext>
              </a:extLst>
            </p:cNvPr>
            <p:cNvSpPr/>
            <p:nvPr/>
          </p:nvSpPr>
          <p:spPr>
            <a:xfrm>
              <a:off x="6909609" y="5403230"/>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Open Release 1</a:t>
              </a:r>
            </a:p>
          </p:txBody>
        </p:sp>
        <p:cxnSp>
          <p:nvCxnSpPr>
            <p:cNvPr id="33" name="Straight Connector 32">
              <a:extLst>
                <a:ext uri="{FF2B5EF4-FFF2-40B4-BE49-F238E27FC236}">
                  <a16:creationId xmlns:a16="http://schemas.microsoft.com/office/drawing/2014/main" id="{9D0D7737-0146-4A18-A4B2-41BE43C55627}"/>
                </a:ext>
              </a:extLst>
            </p:cNvPr>
            <p:cNvCxnSpPr>
              <a:stCxn id="8" idx="4"/>
              <a:endCxn id="31" idx="0"/>
            </p:cNvCxnSpPr>
            <p:nvPr/>
          </p:nvCxnSpPr>
          <p:spPr>
            <a:xfrm>
              <a:off x="8031388" y="4674024"/>
              <a:ext cx="0" cy="729206"/>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grpSp>
      <p:grpSp>
        <p:nvGrpSpPr>
          <p:cNvPr id="52" name="Group 51">
            <a:extLst>
              <a:ext uri="{FF2B5EF4-FFF2-40B4-BE49-F238E27FC236}">
                <a16:creationId xmlns:a16="http://schemas.microsoft.com/office/drawing/2014/main" id="{256C7FC9-7987-478C-AF95-3B5B49344340}"/>
              </a:ext>
            </a:extLst>
          </p:cNvPr>
          <p:cNvGrpSpPr/>
          <p:nvPr/>
        </p:nvGrpSpPr>
        <p:grpSpPr>
          <a:xfrm>
            <a:off x="3007010" y="3227192"/>
            <a:ext cx="1446836" cy="1446832"/>
            <a:chOff x="3007010" y="3227192"/>
            <a:chExt cx="1446836" cy="1446832"/>
          </a:xfrm>
        </p:grpSpPr>
        <p:sp>
          <p:nvSpPr>
            <p:cNvPr id="6" name="Oval 5">
              <a:extLst>
                <a:ext uri="{FF2B5EF4-FFF2-40B4-BE49-F238E27FC236}">
                  <a16:creationId xmlns:a16="http://schemas.microsoft.com/office/drawing/2014/main" id="{0344B25F-F3E2-423A-B195-A02F7DC185BC}"/>
                </a:ext>
              </a:extLst>
            </p:cNvPr>
            <p:cNvSpPr/>
            <p:nvPr/>
          </p:nvSpPr>
          <p:spPr>
            <a:xfrm>
              <a:off x="3007010" y="3227192"/>
              <a:ext cx="1446836" cy="1446832"/>
            </a:xfrm>
            <a:prstGeom prst="ellipse">
              <a:avLst/>
            </a:prstGeom>
            <a:solidFill>
              <a:srgbClr val="00BCD0"/>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32CF0AF8-2786-4B02-ACF9-D2A575C73C21}"/>
                </a:ext>
              </a:extLst>
            </p:cNvPr>
            <p:cNvGrpSpPr/>
            <p:nvPr/>
          </p:nvGrpSpPr>
          <p:grpSpPr>
            <a:xfrm>
              <a:off x="3374564" y="3555860"/>
              <a:ext cx="711728" cy="789497"/>
              <a:chOff x="7605635" y="5769442"/>
              <a:chExt cx="4692651" cy="5205411"/>
            </a:xfrm>
            <a:solidFill>
              <a:schemeClr val="bg1"/>
            </a:solidFill>
          </p:grpSpPr>
          <p:sp>
            <p:nvSpPr>
              <p:cNvPr id="35" name="Freeform 103">
                <a:extLst>
                  <a:ext uri="{FF2B5EF4-FFF2-40B4-BE49-F238E27FC236}">
                    <a16:creationId xmlns:a16="http://schemas.microsoft.com/office/drawing/2014/main" id="{DF68A156-5A98-41E0-86A0-7B2A93CA98B1}"/>
                  </a:ext>
                </a:extLst>
              </p:cNvPr>
              <p:cNvSpPr>
                <a:spLocks/>
              </p:cNvSpPr>
              <p:nvPr/>
            </p:nvSpPr>
            <p:spPr bwMode="auto">
              <a:xfrm>
                <a:off x="9766223" y="6290141"/>
                <a:ext cx="2532063" cy="2528887"/>
              </a:xfrm>
              <a:custGeom>
                <a:avLst/>
                <a:gdLst>
                  <a:gd name="T0" fmla="*/ 14 w 68"/>
                  <a:gd name="T1" fmla="*/ 20 h 68"/>
                  <a:gd name="T2" fmla="*/ 12 w 68"/>
                  <a:gd name="T3" fmla="*/ 22 h 68"/>
                  <a:gd name="T4" fmla="*/ 8 w 68"/>
                  <a:gd name="T5" fmla="*/ 22 h 68"/>
                  <a:gd name="T6" fmla="*/ 0 w 68"/>
                  <a:gd name="T7" fmla="*/ 29 h 68"/>
                  <a:gd name="T8" fmla="*/ 8 w 68"/>
                  <a:gd name="T9" fmla="*/ 36 h 68"/>
                  <a:gd name="T10" fmla="*/ 12 w 68"/>
                  <a:gd name="T11" fmla="*/ 36 h 68"/>
                  <a:gd name="T12" fmla="*/ 14 w 68"/>
                  <a:gd name="T13" fmla="*/ 38 h 68"/>
                  <a:gd name="T14" fmla="*/ 14 w 68"/>
                  <a:gd name="T15" fmla="*/ 54 h 68"/>
                  <a:gd name="T16" fmla="*/ 30 w 68"/>
                  <a:gd name="T17" fmla="*/ 54 h 68"/>
                  <a:gd name="T18" fmla="*/ 32 w 68"/>
                  <a:gd name="T19" fmla="*/ 56 h 68"/>
                  <a:gd name="T20" fmla="*/ 32 w 68"/>
                  <a:gd name="T21" fmla="*/ 60 h 68"/>
                  <a:gd name="T22" fmla="*/ 39 w 68"/>
                  <a:gd name="T23" fmla="*/ 68 h 68"/>
                  <a:gd name="T24" fmla="*/ 46 w 68"/>
                  <a:gd name="T25" fmla="*/ 60 h 68"/>
                  <a:gd name="T26" fmla="*/ 46 w 68"/>
                  <a:gd name="T27" fmla="*/ 56 h 68"/>
                  <a:gd name="T28" fmla="*/ 48 w 68"/>
                  <a:gd name="T29" fmla="*/ 54 h 68"/>
                  <a:gd name="T30" fmla="*/ 68 w 68"/>
                  <a:gd name="T31" fmla="*/ 54 h 68"/>
                  <a:gd name="T32" fmla="*/ 68 w 68"/>
                  <a:gd name="T33" fmla="*/ 2 h 68"/>
                  <a:gd name="T34" fmla="*/ 66 w 68"/>
                  <a:gd name="T35" fmla="*/ 0 h 68"/>
                  <a:gd name="T36" fmla="*/ 49 w 68"/>
                  <a:gd name="T37" fmla="*/ 0 h 68"/>
                  <a:gd name="T38" fmla="*/ 47 w 68"/>
                  <a:gd name="T39" fmla="*/ 2 h 68"/>
                  <a:gd name="T40" fmla="*/ 47 w 68"/>
                  <a:gd name="T41" fmla="*/ 7 h 68"/>
                  <a:gd name="T42" fmla="*/ 39 w 68"/>
                  <a:gd name="T43" fmla="*/ 15 h 68"/>
                  <a:gd name="T44" fmla="*/ 31 w 68"/>
                  <a:gd name="T45" fmla="*/ 7 h 68"/>
                  <a:gd name="T46" fmla="*/ 31 w 68"/>
                  <a:gd name="T47" fmla="*/ 2 h 68"/>
                  <a:gd name="T48" fmla="*/ 29 w 68"/>
                  <a:gd name="T49" fmla="*/ 0 h 68"/>
                  <a:gd name="T50" fmla="*/ 14 w 68"/>
                  <a:gd name="T51" fmla="*/ 0 h 68"/>
                  <a:gd name="T52" fmla="*/ 14 w 68"/>
                  <a:gd name="T53"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8">
                    <a:moveTo>
                      <a:pt x="14" y="20"/>
                    </a:moveTo>
                    <a:cubicBezTo>
                      <a:pt x="14" y="21"/>
                      <a:pt x="13" y="22"/>
                      <a:pt x="12" y="22"/>
                    </a:cubicBezTo>
                    <a:cubicBezTo>
                      <a:pt x="8" y="22"/>
                      <a:pt x="8" y="22"/>
                      <a:pt x="8" y="22"/>
                    </a:cubicBezTo>
                    <a:cubicBezTo>
                      <a:pt x="4" y="22"/>
                      <a:pt x="0" y="24"/>
                      <a:pt x="0" y="29"/>
                    </a:cubicBezTo>
                    <a:cubicBezTo>
                      <a:pt x="0" y="34"/>
                      <a:pt x="4" y="36"/>
                      <a:pt x="8" y="36"/>
                    </a:cubicBezTo>
                    <a:cubicBezTo>
                      <a:pt x="12" y="36"/>
                      <a:pt x="12" y="36"/>
                      <a:pt x="12" y="36"/>
                    </a:cubicBezTo>
                    <a:cubicBezTo>
                      <a:pt x="13" y="36"/>
                      <a:pt x="14" y="37"/>
                      <a:pt x="14" y="38"/>
                    </a:cubicBezTo>
                    <a:cubicBezTo>
                      <a:pt x="14" y="54"/>
                      <a:pt x="14" y="54"/>
                      <a:pt x="14" y="54"/>
                    </a:cubicBezTo>
                    <a:cubicBezTo>
                      <a:pt x="30" y="54"/>
                      <a:pt x="30" y="54"/>
                      <a:pt x="30" y="54"/>
                    </a:cubicBezTo>
                    <a:cubicBezTo>
                      <a:pt x="31" y="54"/>
                      <a:pt x="32" y="55"/>
                      <a:pt x="32" y="56"/>
                    </a:cubicBezTo>
                    <a:cubicBezTo>
                      <a:pt x="32" y="60"/>
                      <a:pt x="32" y="60"/>
                      <a:pt x="32" y="60"/>
                    </a:cubicBezTo>
                    <a:cubicBezTo>
                      <a:pt x="32" y="64"/>
                      <a:pt x="34" y="68"/>
                      <a:pt x="39" y="68"/>
                    </a:cubicBezTo>
                    <a:cubicBezTo>
                      <a:pt x="44" y="68"/>
                      <a:pt x="46" y="64"/>
                      <a:pt x="46" y="60"/>
                    </a:cubicBezTo>
                    <a:cubicBezTo>
                      <a:pt x="46" y="56"/>
                      <a:pt x="46" y="56"/>
                      <a:pt x="46" y="56"/>
                    </a:cubicBezTo>
                    <a:cubicBezTo>
                      <a:pt x="46" y="55"/>
                      <a:pt x="47" y="54"/>
                      <a:pt x="48" y="54"/>
                    </a:cubicBezTo>
                    <a:cubicBezTo>
                      <a:pt x="68" y="54"/>
                      <a:pt x="68" y="54"/>
                      <a:pt x="68" y="54"/>
                    </a:cubicBezTo>
                    <a:cubicBezTo>
                      <a:pt x="68" y="2"/>
                      <a:pt x="68" y="2"/>
                      <a:pt x="68" y="2"/>
                    </a:cubicBezTo>
                    <a:cubicBezTo>
                      <a:pt x="68" y="1"/>
                      <a:pt x="67" y="0"/>
                      <a:pt x="66" y="0"/>
                    </a:cubicBezTo>
                    <a:cubicBezTo>
                      <a:pt x="49" y="0"/>
                      <a:pt x="49" y="0"/>
                      <a:pt x="49" y="0"/>
                    </a:cubicBezTo>
                    <a:cubicBezTo>
                      <a:pt x="48" y="0"/>
                      <a:pt x="47" y="1"/>
                      <a:pt x="47" y="2"/>
                    </a:cubicBezTo>
                    <a:cubicBezTo>
                      <a:pt x="47" y="7"/>
                      <a:pt x="47" y="7"/>
                      <a:pt x="47" y="7"/>
                    </a:cubicBezTo>
                    <a:cubicBezTo>
                      <a:pt x="47" y="11"/>
                      <a:pt x="43" y="15"/>
                      <a:pt x="39" y="15"/>
                    </a:cubicBezTo>
                    <a:cubicBezTo>
                      <a:pt x="35" y="15"/>
                      <a:pt x="31" y="11"/>
                      <a:pt x="31" y="7"/>
                    </a:cubicBezTo>
                    <a:cubicBezTo>
                      <a:pt x="31" y="2"/>
                      <a:pt x="31" y="2"/>
                      <a:pt x="31" y="2"/>
                    </a:cubicBezTo>
                    <a:cubicBezTo>
                      <a:pt x="31" y="1"/>
                      <a:pt x="30" y="0"/>
                      <a:pt x="29" y="0"/>
                    </a:cubicBezTo>
                    <a:cubicBezTo>
                      <a:pt x="14" y="0"/>
                      <a:pt x="14" y="0"/>
                      <a:pt x="14" y="0"/>
                    </a:cubicBezTo>
                    <a:lnTo>
                      <a:pt x="1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4">
                <a:extLst>
                  <a:ext uri="{FF2B5EF4-FFF2-40B4-BE49-F238E27FC236}">
                    <a16:creationId xmlns:a16="http://schemas.microsoft.com/office/drawing/2014/main" id="{C613F5DB-FBF8-4958-A8C4-26B7B53B548F}"/>
                  </a:ext>
                </a:extLst>
              </p:cNvPr>
              <p:cNvSpPr>
                <a:spLocks/>
              </p:cNvSpPr>
              <p:nvPr/>
            </p:nvSpPr>
            <p:spPr bwMode="auto">
              <a:xfrm>
                <a:off x="7605635" y="5769442"/>
                <a:ext cx="2532063" cy="3049587"/>
              </a:xfrm>
              <a:custGeom>
                <a:avLst/>
                <a:gdLst>
                  <a:gd name="T0" fmla="*/ 14 w 68"/>
                  <a:gd name="T1" fmla="*/ 54 h 82"/>
                  <a:gd name="T2" fmla="*/ 14 w 68"/>
                  <a:gd name="T3" fmla="*/ 68 h 82"/>
                  <a:gd name="T4" fmla="*/ 34 w 68"/>
                  <a:gd name="T5" fmla="*/ 68 h 82"/>
                  <a:gd name="T6" fmla="*/ 36 w 68"/>
                  <a:gd name="T7" fmla="*/ 70 h 82"/>
                  <a:gd name="T8" fmla="*/ 36 w 68"/>
                  <a:gd name="T9" fmla="*/ 74 h 82"/>
                  <a:gd name="T10" fmla="*/ 43 w 68"/>
                  <a:gd name="T11" fmla="*/ 82 h 82"/>
                  <a:gd name="T12" fmla="*/ 50 w 68"/>
                  <a:gd name="T13" fmla="*/ 74 h 82"/>
                  <a:gd name="T14" fmla="*/ 50 w 68"/>
                  <a:gd name="T15" fmla="*/ 70 h 82"/>
                  <a:gd name="T16" fmla="*/ 52 w 68"/>
                  <a:gd name="T17" fmla="*/ 68 h 82"/>
                  <a:gd name="T18" fmla="*/ 68 w 68"/>
                  <a:gd name="T19" fmla="*/ 68 h 82"/>
                  <a:gd name="T20" fmla="*/ 68 w 68"/>
                  <a:gd name="T21" fmla="*/ 54 h 82"/>
                  <a:gd name="T22" fmla="*/ 66 w 68"/>
                  <a:gd name="T23" fmla="*/ 54 h 82"/>
                  <a:gd name="T24" fmla="*/ 54 w 68"/>
                  <a:gd name="T25" fmla="*/ 43 h 82"/>
                  <a:gd name="T26" fmla="*/ 66 w 68"/>
                  <a:gd name="T27" fmla="*/ 32 h 82"/>
                  <a:gd name="T28" fmla="*/ 68 w 68"/>
                  <a:gd name="T29" fmla="*/ 32 h 82"/>
                  <a:gd name="T30" fmla="*/ 68 w 68"/>
                  <a:gd name="T31" fmla="*/ 14 h 82"/>
                  <a:gd name="T32" fmla="*/ 54 w 68"/>
                  <a:gd name="T33" fmla="*/ 14 h 82"/>
                  <a:gd name="T34" fmla="*/ 54 w 68"/>
                  <a:gd name="T35" fmla="*/ 12 h 82"/>
                  <a:gd name="T36" fmla="*/ 43 w 68"/>
                  <a:gd name="T37" fmla="*/ 0 h 82"/>
                  <a:gd name="T38" fmla="*/ 32 w 68"/>
                  <a:gd name="T39" fmla="*/ 12 h 82"/>
                  <a:gd name="T40" fmla="*/ 32 w 68"/>
                  <a:gd name="T41" fmla="*/ 14 h 82"/>
                  <a:gd name="T42" fmla="*/ 16 w 68"/>
                  <a:gd name="T43" fmla="*/ 14 h 82"/>
                  <a:gd name="T44" fmla="*/ 14 w 68"/>
                  <a:gd name="T45" fmla="*/ 16 h 82"/>
                  <a:gd name="T46" fmla="*/ 14 w 68"/>
                  <a:gd name="T47" fmla="*/ 32 h 82"/>
                  <a:gd name="T48" fmla="*/ 12 w 68"/>
                  <a:gd name="T49" fmla="*/ 32 h 82"/>
                  <a:gd name="T50" fmla="*/ 0 w 68"/>
                  <a:gd name="T51" fmla="*/ 43 h 82"/>
                  <a:gd name="T52" fmla="*/ 12 w 68"/>
                  <a:gd name="T53" fmla="*/ 54 h 82"/>
                  <a:gd name="T54" fmla="*/ 14 w 68"/>
                  <a:gd name="T55"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82">
                    <a:moveTo>
                      <a:pt x="14" y="54"/>
                    </a:moveTo>
                    <a:cubicBezTo>
                      <a:pt x="14" y="68"/>
                      <a:pt x="14" y="68"/>
                      <a:pt x="14" y="68"/>
                    </a:cubicBezTo>
                    <a:cubicBezTo>
                      <a:pt x="34" y="68"/>
                      <a:pt x="34" y="68"/>
                      <a:pt x="34" y="68"/>
                    </a:cubicBezTo>
                    <a:cubicBezTo>
                      <a:pt x="35" y="68"/>
                      <a:pt x="36" y="69"/>
                      <a:pt x="36" y="70"/>
                    </a:cubicBezTo>
                    <a:cubicBezTo>
                      <a:pt x="36" y="74"/>
                      <a:pt x="36" y="74"/>
                      <a:pt x="36" y="74"/>
                    </a:cubicBezTo>
                    <a:cubicBezTo>
                      <a:pt x="36" y="78"/>
                      <a:pt x="38" y="82"/>
                      <a:pt x="43" y="82"/>
                    </a:cubicBezTo>
                    <a:cubicBezTo>
                      <a:pt x="48" y="82"/>
                      <a:pt x="50" y="78"/>
                      <a:pt x="50" y="74"/>
                    </a:cubicBezTo>
                    <a:cubicBezTo>
                      <a:pt x="50" y="70"/>
                      <a:pt x="50" y="70"/>
                      <a:pt x="50" y="70"/>
                    </a:cubicBezTo>
                    <a:cubicBezTo>
                      <a:pt x="50" y="69"/>
                      <a:pt x="51" y="68"/>
                      <a:pt x="52" y="68"/>
                    </a:cubicBezTo>
                    <a:cubicBezTo>
                      <a:pt x="68" y="68"/>
                      <a:pt x="68" y="68"/>
                      <a:pt x="68" y="68"/>
                    </a:cubicBezTo>
                    <a:cubicBezTo>
                      <a:pt x="68" y="54"/>
                      <a:pt x="68" y="54"/>
                      <a:pt x="68" y="54"/>
                    </a:cubicBezTo>
                    <a:cubicBezTo>
                      <a:pt x="66" y="54"/>
                      <a:pt x="66" y="54"/>
                      <a:pt x="66" y="54"/>
                    </a:cubicBezTo>
                    <a:cubicBezTo>
                      <a:pt x="59" y="54"/>
                      <a:pt x="54" y="49"/>
                      <a:pt x="54" y="43"/>
                    </a:cubicBezTo>
                    <a:cubicBezTo>
                      <a:pt x="54" y="37"/>
                      <a:pt x="59" y="32"/>
                      <a:pt x="66" y="32"/>
                    </a:cubicBezTo>
                    <a:cubicBezTo>
                      <a:pt x="68" y="32"/>
                      <a:pt x="68" y="32"/>
                      <a:pt x="68" y="32"/>
                    </a:cubicBezTo>
                    <a:cubicBezTo>
                      <a:pt x="68" y="14"/>
                      <a:pt x="68" y="14"/>
                      <a:pt x="68" y="14"/>
                    </a:cubicBezTo>
                    <a:cubicBezTo>
                      <a:pt x="54" y="14"/>
                      <a:pt x="54" y="14"/>
                      <a:pt x="54" y="14"/>
                    </a:cubicBezTo>
                    <a:cubicBezTo>
                      <a:pt x="54" y="12"/>
                      <a:pt x="54" y="12"/>
                      <a:pt x="54" y="12"/>
                    </a:cubicBezTo>
                    <a:cubicBezTo>
                      <a:pt x="54" y="5"/>
                      <a:pt x="49" y="0"/>
                      <a:pt x="43" y="0"/>
                    </a:cubicBezTo>
                    <a:cubicBezTo>
                      <a:pt x="37" y="0"/>
                      <a:pt x="32" y="5"/>
                      <a:pt x="32" y="12"/>
                    </a:cubicBezTo>
                    <a:cubicBezTo>
                      <a:pt x="32" y="14"/>
                      <a:pt x="32" y="14"/>
                      <a:pt x="32" y="14"/>
                    </a:cubicBezTo>
                    <a:cubicBezTo>
                      <a:pt x="16" y="14"/>
                      <a:pt x="16" y="14"/>
                      <a:pt x="16" y="14"/>
                    </a:cubicBezTo>
                    <a:cubicBezTo>
                      <a:pt x="15" y="14"/>
                      <a:pt x="14" y="15"/>
                      <a:pt x="14" y="16"/>
                    </a:cubicBezTo>
                    <a:cubicBezTo>
                      <a:pt x="14" y="32"/>
                      <a:pt x="14" y="32"/>
                      <a:pt x="14" y="32"/>
                    </a:cubicBezTo>
                    <a:cubicBezTo>
                      <a:pt x="12" y="32"/>
                      <a:pt x="12" y="32"/>
                      <a:pt x="12" y="32"/>
                    </a:cubicBezTo>
                    <a:cubicBezTo>
                      <a:pt x="5" y="32"/>
                      <a:pt x="0" y="37"/>
                      <a:pt x="0" y="43"/>
                    </a:cubicBezTo>
                    <a:cubicBezTo>
                      <a:pt x="0" y="49"/>
                      <a:pt x="5" y="54"/>
                      <a:pt x="12" y="54"/>
                    </a:cubicBezTo>
                    <a:lnTo>
                      <a:pt x="1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5">
                <a:extLst>
                  <a:ext uri="{FF2B5EF4-FFF2-40B4-BE49-F238E27FC236}">
                    <a16:creationId xmlns:a16="http://schemas.microsoft.com/office/drawing/2014/main" id="{71E13009-A5B1-4AC9-9FAA-2E35C3D22A96}"/>
                  </a:ext>
                </a:extLst>
              </p:cNvPr>
              <p:cNvSpPr>
                <a:spLocks/>
              </p:cNvSpPr>
              <p:nvPr/>
            </p:nvSpPr>
            <p:spPr bwMode="auto">
              <a:xfrm>
                <a:off x="10286923" y="8445966"/>
                <a:ext cx="2011363" cy="2528887"/>
              </a:xfrm>
              <a:custGeom>
                <a:avLst/>
                <a:gdLst>
                  <a:gd name="T0" fmla="*/ 48 w 54"/>
                  <a:gd name="T1" fmla="*/ 18 h 68"/>
                  <a:gd name="T2" fmla="*/ 52 w 54"/>
                  <a:gd name="T3" fmla="*/ 18 h 68"/>
                  <a:gd name="T4" fmla="*/ 54 w 54"/>
                  <a:gd name="T5" fmla="*/ 16 h 68"/>
                  <a:gd name="T6" fmla="*/ 54 w 54"/>
                  <a:gd name="T7" fmla="*/ 0 h 68"/>
                  <a:gd name="T8" fmla="*/ 36 w 54"/>
                  <a:gd name="T9" fmla="*/ 0 h 68"/>
                  <a:gd name="T10" fmla="*/ 36 w 54"/>
                  <a:gd name="T11" fmla="*/ 2 h 68"/>
                  <a:gd name="T12" fmla="*/ 25 w 54"/>
                  <a:gd name="T13" fmla="*/ 14 h 68"/>
                  <a:gd name="T14" fmla="*/ 14 w 54"/>
                  <a:gd name="T15" fmla="*/ 2 h 68"/>
                  <a:gd name="T16" fmla="*/ 14 w 54"/>
                  <a:gd name="T17" fmla="*/ 0 h 68"/>
                  <a:gd name="T18" fmla="*/ 0 w 54"/>
                  <a:gd name="T19" fmla="*/ 0 h 68"/>
                  <a:gd name="T20" fmla="*/ 0 w 54"/>
                  <a:gd name="T21" fmla="*/ 14 h 68"/>
                  <a:gd name="T22" fmla="*/ 2 w 54"/>
                  <a:gd name="T23" fmla="*/ 14 h 68"/>
                  <a:gd name="T24" fmla="*/ 14 w 54"/>
                  <a:gd name="T25" fmla="*/ 25 h 68"/>
                  <a:gd name="T26" fmla="*/ 2 w 54"/>
                  <a:gd name="T27" fmla="*/ 36 h 68"/>
                  <a:gd name="T28" fmla="*/ 0 w 54"/>
                  <a:gd name="T29" fmla="*/ 36 h 68"/>
                  <a:gd name="T30" fmla="*/ 0 w 54"/>
                  <a:gd name="T31" fmla="*/ 54 h 68"/>
                  <a:gd name="T32" fmla="*/ 14 w 54"/>
                  <a:gd name="T33" fmla="*/ 54 h 68"/>
                  <a:gd name="T34" fmla="*/ 14 w 54"/>
                  <a:gd name="T35" fmla="*/ 56 h 68"/>
                  <a:gd name="T36" fmla="*/ 25 w 54"/>
                  <a:gd name="T37" fmla="*/ 68 h 68"/>
                  <a:gd name="T38" fmla="*/ 36 w 54"/>
                  <a:gd name="T39" fmla="*/ 56 h 68"/>
                  <a:gd name="T40" fmla="*/ 36 w 54"/>
                  <a:gd name="T41" fmla="*/ 54 h 68"/>
                  <a:gd name="T42" fmla="*/ 52 w 54"/>
                  <a:gd name="T43" fmla="*/ 54 h 68"/>
                  <a:gd name="T44" fmla="*/ 54 w 54"/>
                  <a:gd name="T45" fmla="*/ 52 h 68"/>
                  <a:gd name="T46" fmla="*/ 54 w 54"/>
                  <a:gd name="T47" fmla="*/ 34 h 68"/>
                  <a:gd name="T48" fmla="*/ 52 w 54"/>
                  <a:gd name="T49" fmla="*/ 32 h 68"/>
                  <a:gd name="T50" fmla="*/ 48 w 54"/>
                  <a:gd name="T51" fmla="*/ 32 h 68"/>
                  <a:gd name="T52" fmla="*/ 40 w 54"/>
                  <a:gd name="T53" fmla="*/ 25 h 68"/>
                  <a:gd name="T54" fmla="*/ 48 w 54"/>
                  <a:gd name="T55"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68">
                    <a:moveTo>
                      <a:pt x="48" y="18"/>
                    </a:moveTo>
                    <a:cubicBezTo>
                      <a:pt x="52" y="18"/>
                      <a:pt x="52" y="18"/>
                      <a:pt x="52" y="18"/>
                    </a:cubicBezTo>
                    <a:cubicBezTo>
                      <a:pt x="53" y="18"/>
                      <a:pt x="54" y="17"/>
                      <a:pt x="54" y="16"/>
                    </a:cubicBezTo>
                    <a:cubicBezTo>
                      <a:pt x="54" y="0"/>
                      <a:pt x="54" y="0"/>
                      <a:pt x="54" y="0"/>
                    </a:cubicBezTo>
                    <a:cubicBezTo>
                      <a:pt x="36" y="0"/>
                      <a:pt x="36" y="0"/>
                      <a:pt x="36" y="0"/>
                    </a:cubicBezTo>
                    <a:cubicBezTo>
                      <a:pt x="36" y="2"/>
                      <a:pt x="36" y="2"/>
                      <a:pt x="36" y="2"/>
                    </a:cubicBezTo>
                    <a:cubicBezTo>
                      <a:pt x="36" y="9"/>
                      <a:pt x="31" y="14"/>
                      <a:pt x="25" y="14"/>
                    </a:cubicBezTo>
                    <a:cubicBezTo>
                      <a:pt x="19" y="14"/>
                      <a:pt x="14" y="9"/>
                      <a:pt x="14" y="2"/>
                    </a:cubicBezTo>
                    <a:cubicBezTo>
                      <a:pt x="14" y="0"/>
                      <a:pt x="14" y="0"/>
                      <a:pt x="14" y="0"/>
                    </a:cubicBezTo>
                    <a:cubicBezTo>
                      <a:pt x="0" y="0"/>
                      <a:pt x="0" y="0"/>
                      <a:pt x="0" y="0"/>
                    </a:cubicBezTo>
                    <a:cubicBezTo>
                      <a:pt x="0" y="14"/>
                      <a:pt x="0" y="14"/>
                      <a:pt x="0" y="14"/>
                    </a:cubicBezTo>
                    <a:cubicBezTo>
                      <a:pt x="2" y="14"/>
                      <a:pt x="2" y="14"/>
                      <a:pt x="2" y="14"/>
                    </a:cubicBezTo>
                    <a:cubicBezTo>
                      <a:pt x="9" y="14"/>
                      <a:pt x="14" y="19"/>
                      <a:pt x="14" y="25"/>
                    </a:cubicBezTo>
                    <a:cubicBezTo>
                      <a:pt x="14" y="31"/>
                      <a:pt x="9" y="36"/>
                      <a:pt x="2" y="36"/>
                    </a:cubicBezTo>
                    <a:cubicBezTo>
                      <a:pt x="0" y="36"/>
                      <a:pt x="0" y="36"/>
                      <a:pt x="0" y="36"/>
                    </a:cubicBezTo>
                    <a:cubicBezTo>
                      <a:pt x="0" y="54"/>
                      <a:pt x="0" y="54"/>
                      <a:pt x="0" y="54"/>
                    </a:cubicBezTo>
                    <a:cubicBezTo>
                      <a:pt x="14" y="54"/>
                      <a:pt x="14" y="54"/>
                      <a:pt x="14" y="54"/>
                    </a:cubicBezTo>
                    <a:cubicBezTo>
                      <a:pt x="14" y="56"/>
                      <a:pt x="14" y="56"/>
                      <a:pt x="14" y="56"/>
                    </a:cubicBezTo>
                    <a:cubicBezTo>
                      <a:pt x="14" y="63"/>
                      <a:pt x="19" y="68"/>
                      <a:pt x="25" y="68"/>
                    </a:cubicBezTo>
                    <a:cubicBezTo>
                      <a:pt x="31" y="68"/>
                      <a:pt x="36" y="63"/>
                      <a:pt x="36" y="56"/>
                    </a:cubicBezTo>
                    <a:cubicBezTo>
                      <a:pt x="36" y="54"/>
                      <a:pt x="36" y="54"/>
                      <a:pt x="36" y="54"/>
                    </a:cubicBezTo>
                    <a:cubicBezTo>
                      <a:pt x="52" y="54"/>
                      <a:pt x="52" y="54"/>
                      <a:pt x="52" y="54"/>
                    </a:cubicBezTo>
                    <a:cubicBezTo>
                      <a:pt x="53" y="54"/>
                      <a:pt x="54" y="53"/>
                      <a:pt x="54" y="52"/>
                    </a:cubicBezTo>
                    <a:cubicBezTo>
                      <a:pt x="54" y="34"/>
                      <a:pt x="54" y="34"/>
                      <a:pt x="54" y="34"/>
                    </a:cubicBezTo>
                    <a:cubicBezTo>
                      <a:pt x="54" y="33"/>
                      <a:pt x="53" y="32"/>
                      <a:pt x="52" y="32"/>
                    </a:cubicBezTo>
                    <a:cubicBezTo>
                      <a:pt x="48" y="32"/>
                      <a:pt x="48" y="32"/>
                      <a:pt x="48" y="32"/>
                    </a:cubicBezTo>
                    <a:cubicBezTo>
                      <a:pt x="43" y="32"/>
                      <a:pt x="40" y="29"/>
                      <a:pt x="40" y="25"/>
                    </a:cubicBezTo>
                    <a:cubicBezTo>
                      <a:pt x="40" y="21"/>
                      <a:pt x="43" y="18"/>
                      <a:pt x="4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8CAAD2B6-037D-4437-8087-949FDFFFFB0C}"/>
                  </a:ext>
                </a:extLst>
              </p:cNvPr>
              <p:cNvSpPr>
                <a:spLocks/>
              </p:cNvSpPr>
              <p:nvPr/>
            </p:nvSpPr>
            <p:spPr bwMode="auto">
              <a:xfrm>
                <a:off x="8126335" y="8445966"/>
                <a:ext cx="2533650" cy="2008187"/>
              </a:xfrm>
              <a:custGeom>
                <a:avLst/>
                <a:gdLst>
                  <a:gd name="T0" fmla="*/ 54 w 68"/>
                  <a:gd name="T1" fmla="*/ 34 h 54"/>
                  <a:gd name="T2" fmla="*/ 56 w 68"/>
                  <a:gd name="T3" fmla="*/ 32 h 54"/>
                  <a:gd name="T4" fmla="*/ 60 w 68"/>
                  <a:gd name="T5" fmla="*/ 32 h 54"/>
                  <a:gd name="T6" fmla="*/ 68 w 68"/>
                  <a:gd name="T7" fmla="*/ 25 h 54"/>
                  <a:gd name="T8" fmla="*/ 60 w 68"/>
                  <a:gd name="T9" fmla="*/ 18 h 54"/>
                  <a:gd name="T10" fmla="*/ 56 w 68"/>
                  <a:gd name="T11" fmla="*/ 18 h 54"/>
                  <a:gd name="T12" fmla="*/ 54 w 68"/>
                  <a:gd name="T13" fmla="*/ 16 h 54"/>
                  <a:gd name="T14" fmla="*/ 54 w 68"/>
                  <a:gd name="T15" fmla="*/ 0 h 54"/>
                  <a:gd name="T16" fmla="*/ 40 w 68"/>
                  <a:gd name="T17" fmla="*/ 0 h 54"/>
                  <a:gd name="T18" fmla="*/ 40 w 68"/>
                  <a:gd name="T19" fmla="*/ 2 h 54"/>
                  <a:gd name="T20" fmla="*/ 29 w 68"/>
                  <a:gd name="T21" fmla="*/ 14 h 54"/>
                  <a:gd name="T22" fmla="*/ 18 w 68"/>
                  <a:gd name="T23" fmla="*/ 2 h 54"/>
                  <a:gd name="T24" fmla="*/ 18 w 68"/>
                  <a:gd name="T25" fmla="*/ 0 h 54"/>
                  <a:gd name="T26" fmla="*/ 0 w 68"/>
                  <a:gd name="T27" fmla="*/ 0 h 54"/>
                  <a:gd name="T28" fmla="*/ 0 w 68"/>
                  <a:gd name="T29" fmla="*/ 52 h 54"/>
                  <a:gd name="T30" fmla="*/ 2 w 68"/>
                  <a:gd name="T31" fmla="*/ 54 h 54"/>
                  <a:gd name="T32" fmla="*/ 20 w 68"/>
                  <a:gd name="T33" fmla="*/ 54 h 54"/>
                  <a:gd name="T34" fmla="*/ 22 w 68"/>
                  <a:gd name="T35" fmla="*/ 52 h 54"/>
                  <a:gd name="T36" fmla="*/ 22 w 68"/>
                  <a:gd name="T37" fmla="*/ 48 h 54"/>
                  <a:gd name="T38" fmla="*/ 29 w 68"/>
                  <a:gd name="T39" fmla="*/ 40 h 54"/>
                  <a:gd name="T40" fmla="*/ 36 w 68"/>
                  <a:gd name="T41" fmla="*/ 48 h 54"/>
                  <a:gd name="T42" fmla="*/ 36 w 68"/>
                  <a:gd name="T43" fmla="*/ 52 h 54"/>
                  <a:gd name="T44" fmla="*/ 38 w 68"/>
                  <a:gd name="T45" fmla="*/ 54 h 54"/>
                  <a:gd name="T46" fmla="*/ 54 w 68"/>
                  <a:gd name="T47" fmla="*/ 54 h 54"/>
                  <a:gd name="T48" fmla="*/ 54 w 68"/>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54">
                    <a:moveTo>
                      <a:pt x="54" y="34"/>
                    </a:moveTo>
                    <a:cubicBezTo>
                      <a:pt x="54" y="33"/>
                      <a:pt x="55" y="32"/>
                      <a:pt x="56" y="32"/>
                    </a:cubicBezTo>
                    <a:cubicBezTo>
                      <a:pt x="60" y="32"/>
                      <a:pt x="60" y="32"/>
                      <a:pt x="60" y="32"/>
                    </a:cubicBezTo>
                    <a:cubicBezTo>
                      <a:pt x="64" y="32"/>
                      <a:pt x="68" y="30"/>
                      <a:pt x="68" y="25"/>
                    </a:cubicBezTo>
                    <a:cubicBezTo>
                      <a:pt x="68" y="20"/>
                      <a:pt x="64" y="18"/>
                      <a:pt x="60" y="18"/>
                    </a:cubicBezTo>
                    <a:cubicBezTo>
                      <a:pt x="56" y="18"/>
                      <a:pt x="56" y="18"/>
                      <a:pt x="56" y="18"/>
                    </a:cubicBezTo>
                    <a:cubicBezTo>
                      <a:pt x="55" y="18"/>
                      <a:pt x="54" y="17"/>
                      <a:pt x="54" y="16"/>
                    </a:cubicBezTo>
                    <a:cubicBezTo>
                      <a:pt x="54" y="0"/>
                      <a:pt x="54" y="0"/>
                      <a:pt x="54" y="0"/>
                    </a:cubicBezTo>
                    <a:cubicBezTo>
                      <a:pt x="40" y="0"/>
                      <a:pt x="40" y="0"/>
                      <a:pt x="40" y="0"/>
                    </a:cubicBezTo>
                    <a:cubicBezTo>
                      <a:pt x="40" y="2"/>
                      <a:pt x="40" y="2"/>
                      <a:pt x="40" y="2"/>
                    </a:cubicBezTo>
                    <a:cubicBezTo>
                      <a:pt x="40" y="9"/>
                      <a:pt x="35" y="14"/>
                      <a:pt x="29" y="14"/>
                    </a:cubicBezTo>
                    <a:cubicBezTo>
                      <a:pt x="23" y="14"/>
                      <a:pt x="18" y="9"/>
                      <a:pt x="18" y="2"/>
                    </a:cubicBezTo>
                    <a:cubicBezTo>
                      <a:pt x="18" y="0"/>
                      <a:pt x="18" y="0"/>
                      <a:pt x="18" y="0"/>
                    </a:cubicBezTo>
                    <a:cubicBezTo>
                      <a:pt x="0" y="0"/>
                      <a:pt x="0" y="0"/>
                      <a:pt x="0" y="0"/>
                    </a:cubicBezTo>
                    <a:cubicBezTo>
                      <a:pt x="0" y="52"/>
                      <a:pt x="0" y="52"/>
                      <a:pt x="0" y="52"/>
                    </a:cubicBezTo>
                    <a:cubicBezTo>
                      <a:pt x="0" y="53"/>
                      <a:pt x="1" y="54"/>
                      <a:pt x="2" y="54"/>
                    </a:cubicBezTo>
                    <a:cubicBezTo>
                      <a:pt x="20" y="54"/>
                      <a:pt x="20" y="54"/>
                      <a:pt x="20" y="54"/>
                    </a:cubicBezTo>
                    <a:cubicBezTo>
                      <a:pt x="21" y="54"/>
                      <a:pt x="22" y="53"/>
                      <a:pt x="22" y="52"/>
                    </a:cubicBezTo>
                    <a:cubicBezTo>
                      <a:pt x="22" y="48"/>
                      <a:pt x="22" y="48"/>
                      <a:pt x="22" y="48"/>
                    </a:cubicBezTo>
                    <a:cubicBezTo>
                      <a:pt x="22" y="44"/>
                      <a:pt x="24" y="40"/>
                      <a:pt x="29" y="40"/>
                    </a:cubicBezTo>
                    <a:cubicBezTo>
                      <a:pt x="34" y="40"/>
                      <a:pt x="36" y="44"/>
                      <a:pt x="36" y="48"/>
                    </a:cubicBezTo>
                    <a:cubicBezTo>
                      <a:pt x="36" y="52"/>
                      <a:pt x="36" y="52"/>
                      <a:pt x="36" y="52"/>
                    </a:cubicBezTo>
                    <a:cubicBezTo>
                      <a:pt x="36" y="53"/>
                      <a:pt x="37" y="54"/>
                      <a:pt x="38" y="54"/>
                    </a:cubicBezTo>
                    <a:cubicBezTo>
                      <a:pt x="54" y="54"/>
                      <a:pt x="54" y="54"/>
                      <a:pt x="54" y="54"/>
                    </a:cubicBezTo>
                    <a:lnTo>
                      <a:pt x="5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a:extLst>
              <a:ext uri="{FF2B5EF4-FFF2-40B4-BE49-F238E27FC236}">
                <a16:creationId xmlns:a16="http://schemas.microsoft.com/office/drawing/2014/main" id="{D3311CBB-F7C1-40ED-A0DF-322F9A03A58B}"/>
              </a:ext>
            </a:extLst>
          </p:cNvPr>
          <p:cNvGrpSpPr/>
          <p:nvPr/>
        </p:nvGrpSpPr>
        <p:grpSpPr>
          <a:xfrm>
            <a:off x="5172327" y="3227192"/>
            <a:ext cx="1446836" cy="1446832"/>
            <a:chOff x="5172327" y="3227192"/>
            <a:chExt cx="1446836" cy="1446832"/>
          </a:xfrm>
        </p:grpSpPr>
        <p:sp>
          <p:nvSpPr>
            <p:cNvPr id="7" name="Oval 6">
              <a:extLst>
                <a:ext uri="{FF2B5EF4-FFF2-40B4-BE49-F238E27FC236}">
                  <a16:creationId xmlns:a16="http://schemas.microsoft.com/office/drawing/2014/main" id="{E29E344A-25C9-46E3-BB5A-2BABB0D7E4BD}"/>
                </a:ext>
              </a:extLst>
            </p:cNvPr>
            <p:cNvSpPr/>
            <p:nvPr/>
          </p:nvSpPr>
          <p:spPr>
            <a:xfrm>
              <a:off x="5172327" y="3227192"/>
              <a:ext cx="1446836" cy="1446832"/>
            </a:xfrm>
            <a:prstGeom prst="ellipse">
              <a:avLst/>
            </a:prstGeom>
            <a:solidFill>
              <a:srgbClr val="00BCD0"/>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5">
              <a:extLst>
                <a:ext uri="{FF2B5EF4-FFF2-40B4-BE49-F238E27FC236}">
                  <a16:creationId xmlns:a16="http://schemas.microsoft.com/office/drawing/2014/main" id="{5A710C93-210D-4EEA-8DEC-2645A69D15CA}"/>
                </a:ext>
              </a:extLst>
            </p:cNvPr>
            <p:cNvSpPr>
              <a:spLocks noEditPoints="1"/>
            </p:cNvSpPr>
            <p:nvPr/>
          </p:nvSpPr>
          <p:spPr bwMode="auto">
            <a:xfrm>
              <a:off x="5703459" y="3587245"/>
              <a:ext cx="454022" cy="726727"/>
            </a:xfrm>
            <a:custGeom>
              <a:avLst/>
              <a:gdLst>
                <a:gd name="T0" fmla="*/ 312 w 454"/>
                <a:gd name="T1" fmla="*/ 290 h 729"/>
                <a:gd name="T2" fmla="*/ 400 w 454"/>
                <a:gd name="T3" fmla="*/ 365 h 729"/>
                <a:gd name="T4" fmla="*/ 249 w 454"/>
                <a:gd name="T5" fmla="*/ 610 h 729"/>
                <a:gd name="T6" fmla="*/ 182 w 454"/>
                <a:gd name="T7" fmla="*/ 606 h 729"/>
                <a:gd name="T8" fmla="*/ 117 w 454"/>
                <a:gd name="T9" fmla="*/ 585 h 729"/>
                <a:gd name="T10" fmla="*/ 117 w 454"/>
                <a:gd name="T11" fmla="*/ 729 h 729"/>
                <a:gd name="T12" fmla="*/ 1 w 454"/>
                <a:gd name="T13" fmla="*/ 729 h 729"/>
                <a:gd name="T14" fmla="*/ 0 w 454"/>
                <a:gd name="T15" fmla="*/ 710 h 729"/>
                <a:gd name="T16" fmla="*/ 0 w 454"/>
                <a:gd name="T17" fmla="*/ 181 h 729"/>
                <a:gd name="T18" fmla="*/ 169 w 454"/>
                <a:gd name="T19" fmla="*/ 3 h 729"/>
                <a:gd name="T20" fmla="*/ 285 w 454"/>
                <a:gd name="T21" fmla="*/ 14 h 729"/>
                <a:gd name="T22" fmla="*/ 387 w 454"/>
                <a:gd name="T23" fmla="*/ 140 h 729"/>
                <a:gd name="T24" fmla="*/ 324 w 454"/>
                <a:gd name="T25" fmla="*/ 280 h 729"/>
                <a:gd name="T26" fmla="*/ 318 w 454"/>
                <a:gd name="T27" fmla="*/ 284 h 729"/>
                <a:gd name="T28" fmla="*/ 312 w 454"/>
                <a:gd name="T29" fmla="*/ 290 h 729"/>
                <a:gd name="T30" fmla="*/ 169 w 454"/>
                <a:gd name="T31" fmla="*/ 253 h 729"/>
                <a:gd name="T32" fmla="*/ 220 w 454"/>
                <a:gd name="T33" fmla="*/ 249 h 729"/>
                <a:gd name="T34" fmla="*/ 266 w 454"/>
                <a:gd name="T35" fmla="*/ 142 h 729"/>
                <a:gd name="T36" fmla="*/ 182 w 454"/>
                <a:gd name="T37" fmla="*/ 95 h 729"/>
                <a:gd name="T38" fmla="*/ 116 w 454"/>
                <a:gd name="T39" fmla="*/ 169 h 729"/>
                <a:gd name="T40" fmla="*/ 116 w 454"/>
                <a:gd name="T41" fmla="*/ 481 h 729"/>
                <a:gd name="T42" fmla="*/ 128 w 454"/>
                <a:gd name="T43" fmla="*/ 498 h 729"/>
                <a:gd name="T44" fmla="*/ 225 w 454"/>
                <a:gd name="T45" fmla="*/ 513 h 729"/>
                <a:gd name="T46" fmla="*/ 296 w 454"/>
                <a:gd name="T47" fmla="*/ 419 h 729"/>
                <a:gd name="T48" fmla="*/ 213 w 454"/>
                <a:gd name="T49" fmla="*/ 338 h 729"/>
                <a:gd name="T50" fmla="*/ 169 w 454"/>
                <a:gd name="T51" fmla="*/ 338 h 729"/>
                <a:gd name="T52" fmla="*/ 169 w 454"/>
                <a:gd name="T53" fmla="*/ 253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729">
                  <a:moveTo>
                    <a:pt x="312" y="290"/>
                  </a:moveTo>
                  <a:cubicBezTo>
                    <a:pt x="351" y="305"/>
                    <a:pt x="383" y="328"/>
                    <a:pt x="400" y="365"/>
                  </a:cubicBezTo>
                  <a:cubicBezTo>
                    <a:pt x="454" y="481"/>
                    <a:pt x="376" y="608"/>
                    <a:pt x="249" y="610"/>
                  </a:cubicBezTo>
                  <a:cubicBezTo>
                    <a:pt x="227" y="611"/>
                    <a:pt x="204" y="610"/>
                    <a:pt x="182" y="606"/>
                  </a:cubicBezTo>
                  <a:cubicBezTo>
                    <a:pt x="160" y="602"/>
                    <a:pt x="139" y="593"/>
                    <a:pt x="117" y="585"/>
                  </a:cubicBezTo>
                  <a:cubicBezTo>
                    <a:pt x="117" y="633"/>
                    <a:pt x="117" y="680"/>
                    <a:pt x="117" y="729"/>
                  </a:cubicBezTo>
                  <a:cubicBezTo>
                    <a:pt x="77" y="729"/>
                    <a:pt x="40" y="729"/>
                    <a:pt x="1" y="729"/>
                  </a:cubicBezTo>
                  <a:cubicBezTo>
                    <a:pt x="0" y="723"/>
                    <a:pt x="0" y="717"/>
                    <a:pt x="0" y="710"/>
                  </a:cubicBezTo>
                  <a:cubicBezTo>
                    <a:pt x="0" y="534"/>
                    <a:pt x="0" y="357"/>
                    <a:pt x="0" y="181"/>
                  </a:cubicBezTo>
                  <a:cubicBezTo>
                    <a:pt x="0" y="85"/>
                    <a:pt x="73" y="8"/>
                    <a:pt x="169" y="3"/>
                  </a:cubicBezTo>
                  <a:cubicBezTo>
                    <a:pt x="208" y="0"/>
                    <a:pt x="248" y="1"/>
                    <a:pt x="285" y="14"/>
                  </a:cubicBezTo>
                  <a:cubicBezTo>
                    <a:pt x="345" y="36"/>
                    <a:pt x="379" y="79"/>
                    <a:pt x="387" y="140"/>
                  </a:cubicBezTo>
                  <a:cubicBezTo>
                    <a:pt x="395" y="199"/>
                    <a:pt x="374" y="246"/>
                    <a:pt x="324" y="280"/>
                  </a:cubicBezTo>
                  <a:cubicBezTo>
                    <a:pt x="322" y="281"/>
                    <a:pt x="320" y="283"/>
                    <a:pt x="318" y="284"/>
                  </a:cubicBezTo>
                  <a:cubicBezTo>
                    <a:pt x="316" y="285"/>
                    <a:pt x="315" y="287"/>
                    <a:pt x="312" y="290"/>
                  </a:cubicBezTo>
                  <a:close/>
                  <a:moveTo>
                    <a:pt x="169" y="253"/>
                  </a:moveTo>
                  <a:cubicBezTo>
                    <a:pt x="188" y="252"/>
                    <a:pt x="204" y="253"/>
                    <a:pt x="220" y="249"/>
                  </a:cubicBezTo>
                  <a:cubicBezTo>
                    <a:pt x="260" y="240"/>
                    <a:pt x="280" y="190"/>
                    <a:pt x="266" y="142"/>
                  </a:cubicBezTo>
                  <a:cubicBezTo>
                    <a:pt x="255" y="108"/>
                    <a:pt x="223" y="90"/>
                    <a:pt x="182" y="95"/>
                  </a:cubicBezTo>
                  <a:cubicBezTo>
                    <a:pt x="146" y="99"/>
                    <a:pt x="116" y="132"/>
                    <a:pt x="116" y="169"/>
                  </a:cubicBezTo>
                  <a:cubicBezTo>
                    <a:pt x="115" y="273"/>
                    <a:pt x="116" y="377"/>
                    <a:pt x="116" y="481"/>
                  </a:cubicBezTo>
                  <a:cubicBezTo>
                    <a:pt x="116" y="487"/>
                    <a:pt x="122" y="496"/>
                    <a:pt x="128" y="498"/>
                  </a:cubicBezTo>
                  <a:cubicBezTo>
                    <a:pt x="158" y="514"/>
                    <a:pt x="191" y="518"/>
                    <a:pt x="225" y="513"/>
                  </a:cubicBezTo>
                  <a:cubicBezTo>
                    <a:pt x="272" y="507"/>
                    <a:pt x="300" y="470"/>
                    <a:pt x="296" y="419"/>
                  </a:cubicBezTo>
                  <a:cubicBezTo>
                    <a:pt x="292" y="368"/>
                    <a:pt x="261" y="339"/>
                    <a:pt x="213" y="338"/>
                  </a:cubicBezTo>
                  <a:cubicBezTo>
                    <a:pt x="198" y="338"/>
                    <a:pt x="184" y="338"/>
                    <a:pt x="169" y="338"/>
                  </a:cubicBezTo>
                  <a:cubicBezTo>
                    <a:pt x="169" y="309"/>
                    <a:pt x="169" y="282"/>
                    <a:pt x="169"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C0D6760B-CEE6-4278-8E84-C2EC907F7F30}"/>
              </a:ext>
            </a:extLst>
          </p:cNvPr>
          <p:cNvGrpSpPr/>
          <p:nvPr/>
        </p:nvGrpSpPr>
        <p:grpSpPr>
          <a:xfrm>
            <a:off x="7307970" y="3227192"/>
            <a:ext cx="1446836" cy="1446832"/>
            <a:chOff x="7307970" y="3227192"/>
            <a:chExt cx="1446836" cy="1446832"/>
          </a:xfrm>
        </p:grpSpPr>
        <p:sp>
          <p:nvSpPr>
            <p:cNvPr id="8" name="Oval 7">
              <a:extLst>
                <a:ext uri="{FF2B5EF4-FFF2-40B4-BE49-F238E27FC236}">
                  <a16:creationId xmlns:a16="http://schemas.microsoft.com/office/drawing/2014/main" id="{3C6FD109-5783-4770-90CE-6CC03A946C85}"/>
                </a:ext>
              </a:extLst>
            </p:cNvPr>
            <p:cNvSpPr/>
            <p:nvPr/>
          </p:nvSpPr>
          <p:spPr>
            <a:xfrm>
              <a:off x="7307970" y="3227192"/>
              <a:ext cx="1446836" cy="1446832"/>
            </a:xfrm>
            <a:prstGeom prst="ellipse">
              <a:avLst/>
            </a:prstGeom>
            <a:solidFill>
              <a:srgbClr val="00BCD0"/>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6209F8F0-D22C-4CDC-9E3E-04D8BE54DE7D}"/>
                </a:ext>
              </a:extLst>
            </p:cNvPr>
            <p:cNvGrpSpPr>
              <a:grpSpLocks noChangeAspect="1"/>
            </p:cNvGrpSpPr>
            <p:nvPr/>
          </p:nvGrpSpPr>
          <p:grpSpPr>
            <a:xfrm>
              <a:off x="7627070" y="3540691"/>
              <a:ext cx="808636" cy="790147"/>
              <a:chOff x="9227604" y="3613683"/>
              <a:chExt cx="1105579" cy="1080300"/>
            </a:xfrm>
            <a:solidFill>
              <a:schemeClr val="bg1"/>
            </a:solidFill>
          </p:grpSpPr>
          <p:sp>
            <p:nvSpPr>
              <p:cNvPr id="44" name="Freeform 5">
                <a:extLst>
                  <a:ext uri="{FF2B5EF4-FFF2-40B4-BE49-F238E27FC236}">
                    <a16:creationId xmlns:a16="http://schemas.microsoft.com/office/drawing/2014/main" id="{D835EEBC-BA78-48AF-87F9-F64307CAEA5C}"/>
                  </a:ext>
                </a:extLst>
              </p:cNvPr>
              <p:cNvSpPr>
                <a:spLocks noEditPoints="1"/>
              </p:cNvSpPr>
              <p:nvPr/>
            </p:nvSpPr>
            <p:spPr bwMode="auto">
              <a:xfrm>
                <a:off x="9300412" y="3613683"/>
                <a:ext cx="1032771" cy="1031607"/>
              </a:xfrm>
              <a:custGeom>
                <a:avLst/>
                <a:gdLst>
                  <a:gd name="T0" fmla="*/ 1552 w 1616"/>
                  <a:gd name="T1" fmla="*/ 65 h 1616"/>
                  <a:gd name="T2" fmla="*/ 705 w 1616"/>
                  <a:gd name="T3" fmla="*/ 377 h 1616"/>
                  <a:gd name="T4" fmla="*/ 480 w 1616"/>
                  <a:gd name="T5" fmla="*/ 694 h 1616"/>
                  <a:gd name="T6" fmla="*/ 463 w 1616"/>
                  <a:gd name="T7" fmla="*/ 706 h 1616"/>
                  <a:gd name="T8" fmla="*/ 296 w 1616"/>
                  <a:gd name="T9" fmla="*/ 725 h 1616"/>
                  <a:gd name="T10" fmla="*/ 283 w 1616"/>
                  <a:gd name="T11" fmla="*/ 732 h 1616"/>
                  <a:gd name="T12" fmla="*/ 10 w 1616"/>
                  <a:gd name="T13" fmla="*/ 1005 h 1616"/>
                  <a:gd name="T14" fmla="*/ 9 w 1616"/>
                  <a:gd name="T15" fmla="*/ 1036 h 1616"/>
                  <a:gd name="T16" fmla="*/ 10 w 1616"/>
                  <a:gd name="T17" fmla="*/ 1037 h 1616"/>
                  <a:gd name="T18" fmla="*/ 36 w 1616"/>
                  <a:gd name="T19" fmla="*/ 1041 h 1616"/>
                  <a:gd name="T20" fmla="*/ 325 w 1616"/>
                  <a:gd name="T21" fmla="*/ 893 h 1616"/>
                  <a:gd name="T22" fmla="*/ 336 w 1616"/>
                  <a:gd name="T23" fmla="*/ 891 h 1616"/>
                  <a:gd name="T24" fmla="*/ 374 w 1616"/>
                  <a:gd name="T25" fmla="*/ 893 h 1616"/>
                  <a:gd name="T26" fmla="*/ 394 w 1616"/>
                  <a:gd name="T27" fmla="*/ 921 h 1616"/>
                  <a:gd name="T28" fmla="*/ 376 w 1616"/>
                  <a:gd name="T29" fmla="*/ 1002 h 1616"/>
                  <a:gd name="T30" fmla="*/ 382 w 1616"/>
                  <a:gd name="T31" fmla="*/ 1021 h 1616"/>
                  <a:gd name="T32" fmla="*/ 391 w 1616"/>
                  <a:gd name="T33" fmla="*/ 1031 h 1616"/>
                  <a:gd name="T34" fmla="*/ 455 w 1616"/>
                  <a:gd name="T35" fmla="*/ 1094 h 1616"/>
                  <a:gd name="T36" fmla="*/ 521 w 1616"/>
                  <a:gd name="T37" fmla="*/ 1161 h 1616"/>
                  <a:gd name="T38" fmla="*/ 586 w 1616"/>
                  <a:gd name="T39" fmla="*/ 1226 h 1616"/>
                  <a:gd name="T40" fmla="*/ 595 w 1616"/>
                  <a:gd name="T41" fmla="*/ 1235 h 1616"/>
                  <a:gd name="T42" fmla="*/ 614 w 1616"/>
                  <a:gd name="T43" fmla="*/ 1241 h 1616"/>
                  <a:gd name="T44" fmla="*/ 694 w 1616"/>
                  <a:gd name="T45" fmla="*/ 1223 h 1616"/>
                  <a:gd name="T46" fmla="*/ 722 w 1616"/>
                  <a:gd name="T47" fmla="*/ 1243 h 1616"/>
                  <a:gd name="T48" fmla="*/ 725 w 1616"/>
                  <a:gd name="T49" fmla="*/ 1280 h 1616"/>
                  <a:gd name="T50" fmla="*/ 723 w 1616"/>
                  <a:gd name="T51" fmla="*/ 1291 h 1616"/>
                  <a:gd name="T52" fmla="*/ 576 w 1616"/>
                  <a:gd name="T53" fmla="*/ 1581 h 1616"/>
                  <a:gd name="T54" fmla="*/ 580 w 1616"/>
                  <a:gd name="T55" fmla="*/ 1607 h 1616"/>
                  <a:gd name="T56" fmla="*/ 612 w 1616"/>
                  <a:gd name="T57" fmla="*/ 1607 h 1616"/>
                  <a:gd name="T58" fmla="*/ 885 w 1616"/>
                  <a:gd name="T59" fmla="*/ 1334 h 1616"/>
                  <a:gd name="T60" fmla="*/ 891 w 1616"/>
                  <a:gd name="T61" fmla="*/ 1320 h 1616"/>
                  <a:gd name="T62" fmla="*/ 909 w 1616"/>
                  <a:gd name="T63" fmla="*/ 1156 h 1616"/>
                  <a:gd name="T64" fmla="*/ 921 w 1616"/>
                  <a:gd name="T65" fmla="*/ 1138 h 1616"/>
                  <a:gd name="T66" fmla="*/ 1240 w 1616"/>
                  <a:gd name="T67" fmla="*/ 912 h 1616"/>
                  <a:gd name="T68" fmla="*/ 1552 w 1616"/>
                  <a:gd name="T69" fmla="*/ 65 h 1616"/>
                  <a:gd name="T70" fmla="*/ 1222 w 1616"/>
                  <a:gd name="T71" fmla="*/ 590 h 1616"/>
                  <a:gd name="T72" fmla="*/ 1027 w 1616"/>
                  <a:gd name="T73" fmla="*/ 590 h 1616"/>
                  <a:gd name="T74" fmla="*/ 1027 w 1616"/>
                  <a:gd name="T75" fmla="*/ 395 h 1616"/>
                  <a:gd name="T76" fmla="*/ 1222 w 1616"/>
                  <a:gd name="T77" fmla="*/ 395 h 1616"/>
                  <a:gd name="T78" fmla="*/ 1222 w 1616"/>
                  <a:gd name="T79" fmla="*/ 590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16" h="1616">
                    <a:moveTo>
                      <a:pt x="1552" y="65"/>
                    </a:moveTo>
                    <a:cubicBezTo>
                      <a:pt x="1488" y="0"/>
                      <a:pt x="1025" y="57"/>
                      <a:pt x="705" y="377"/>
                    </a:cubicBezTo>
                    <a:cubicBezTo>
                      <a:pt x="607" y="475"/>
                      <a:pt x="534" y="586"/>
                      <a:pt x="480" y="694"/>
                    </a:cubicBezTo>
                    <a:cubicBezTo>
                      <a:pt x="477" y="701"/>
                      <a:pt x="470" y="705"/>
                      <a:pt x="463" y="706"/>
                    </a:cubicBezTo>
                    <a:cubicBezTo>
                      <a:pt x="296" y="725"/>
                      <a:pt x="296" y="725"/>
                      <a:pt x="296" y="725"/>
                    </a:cubicBezTo>
                    <a:cubicBezTo>
                      <a:pt x="291" y="726"/>
                      <a:pt x="287" y="729"/>
                      <a:pt x="283" y="732"/>
                    </a:cubicBezTo>
                    <a:cubicBezTo>
                      <a:pt x="10" y="1005"/>
                      <a:pt x="10" y="1005"/>
                      <a:pt x="10" y="1005"/>
                    </a:cubicBezTo>
                    <a:cubicBezTo>
                      <a:pt x="2" y="1014"/>
                      <a:pt x="0" y="1027"/>
                      <a:pt x="9" y="1036"/>
                    </a:cubicBezTo>
                    <a:cubicBezTo>
                      <a:pt x="10" y="1037"/>
                      <a:pt x="10" y="1037"/>
                      <a:pt x="10" y="1037"/>
                    </a:cubicBezTo>
                    <a:cubicBezTo>
                      <a:pt x="17" y="1044"/>
                      <a:pt x="28" y="1045"/>
                      <a:pt x="36" y="1041"/>
                    </a:cubicBezTo>
                    <a:cubicBezTo>
                      <a:pt x="325" y="893"/>
                      <a:pt x="325" y="893"/>
                      <a:pt x="325" y="893"/>
                    </a:cubicBezTo>
                    <a:cubicBezTo>
                      <a:pt x="328" y="891"/>
                      <a:pt x="332" y="890"/>
                      <a:pt x="336" y="891"/>
                    </a:cubicBezTo>
                    <a:cubicBezTo>
                      <a:pt x="374" y="893"/>
                      <a:pt x="374" y="893"/>
                      <a:pt x="374" y="893"/>
                    </a:cubicBezTo>
                    <a:cubicBezTo>
                      <a:pt x="388" y="894"/>
                      <a:pt x="397" y="908"/>
                      <a:pt x="394" y="921"/>
                    </a:cubicBezTo>
                    <a:cubicBezTo>
                      <a:pt x="386" y="950"/>
                      <a:pt x="379" y="977"/>
                      <a:pt x="376" y="1002"/>
                    </a:cubicBezTo>
                    <a:cubicBezTo>
                      <a:pt x="375" y="1009"/>
                      <a:pt x="377" y="1016"/>
                      <a:pt x="382" y="1021"/>
                    </a:cubicBezTo>
                    <a:cubicBezTo>
                      <a:pt x="391" y="1031"/>
                      <a:pt x="391" y="1031"/>
                      <a:pt x="391" y="1031"/>
                    </a:cubicBezTo>
                    <a:cubicBezTo>
                      <a:pt x="455" y="1094"/>
                      <a:pt x="455" y="1094"/>
                      <a:pt x="455" y="1094"/>
                    </a:cubicBezTo>
                    <a:cubicBezTo>
                      <a:pt x="521" y="1161"/>
                      <a:pt x="521" y="1161"/>
                      <a:pt x="521" y="1161"/>
                    </a:cubicBezTo>
                    <a:cubicBezTo>
                      <a:pt x="586" y="1226"/>
                      <a:pt x="586" y="1226"/>
                      <a:pt x="586" y="1226"/>
                    </a:cubicBezTo>
                    <a:cubicBezTo>
                      <a:pt x="595" y="1235"/>
                      <a:pt x="595" y="1235"/>
                      <a:pt x="595" y="1235"/>
                    </a:cubicBezTo>
                    <a:cubicBezTo>
                      <a:pt x="600" y="1240"/>
                      <a:pt x="608" y="1242"/>
                      <a:pt x="614" y="1241"/>
                    </a:cubicBezTo>
                    <a:cubicBezTo>
                      <a:pt x="639" y="1237"/>
                      <a:pt x="666" y="1231"/>
                      <a:pt x="694" y="1223"/>
                    </a:cubicBezTo>
                    <a:cubicBezTo>
                      <a:pt x="708" y="1219"/>
                      <a:pt x="721" y="1229"/>
                      <a:pt x="722" y="1243"/>
                    </a:cubicBezTo>
                    <a:cubicBezTo>
                      <a:pt x="725" y="1280"/>
                      <a:pt x="725" y="1280"/>
                      <a:pt x="725" y="1280"/>
                    </a:cubicBezTo>
                    <a:cubicBezTo>
                      <a:pt x="725" y="1284"/>
                      <a:pt x="724" y="1288"/>
                      <a:pt x="723" y="1291"/>
                    </a:cubicBezTo>
                    <a:cubicBezTo>
                      <a:pt x="576" y="1581"/>
                      <a:pt x="576" y="1581"/>
                      <a:pt x="576" y="1581"/>
                    </a:cubicBezTo>
                    <a:cubicBezTo>
                      <a:pt x="572" y="1589"/>
                      <a:pt x="574" y="1600"/>
                      <a:pt x="580" y="1607"/>
                    </a:cubicBezTo>
                    <a:cubicBezTo>
                      <a:pt x="589" y="1615"/>
                      <a:pt x="604" y="1616"/>
                      <a:pt x="612" y="1607"/>
                    </a:cubicBezTo>
                    <a:cubicBezTo>
                      <a:pt x="885" y="1334"/>
                      <a:pt x="885" y="1334"/>
                      <a:pt x="885" y="1334"/>
                    </a:cubicBezTo>
                    <a:cubicBezTo>
                      <a:pt x="889" y="1331"/>
                      <a:pt x="890" y="1325"/>
                      <a:pt x="891" y="1320"/>
                    </a:cubicBezTo>
                    <a:cubicBezTo>
                      <a:pt x="909" y="1156"/>
                      <a:pt x="909" y="1156"/>
                      <a:pt x="909" y="1156"/>
                    </a:cubicBezTo>
                    <a:cubicBezTo>
                      <a:pt x="910" y="1148"/>
                      <a:pt x="914" y="1141"/>
                      <a:pt x="921" y="1138"/>
                    </a:cubicBezTo>
                    <a:cubicBezTo>
                      <a:pt x="1030" y="1084"/>
                      <a:pt x="1141" y="1010"/>
                      <a:pt x="1240" y="912"/>
                    </a:cubicBezTo>
                    <a:cubicBezTo>
                      <a:pt x="1560" y="592"/>
                      <a:pt x="1616" y="129"/>
                      <a:pt x="1552" y="65"/>
                    </a:cubicBezTo>
                    <a:close/>
                    <a:moveTo>
                      <a:pt x="1222" y="590"/>
                    </a:moveTo>
                    <a:cubicBezTo>
                      <a:pt x="1168" y="644"/>
                      <a:pt x="1081" y="644"/>
                      <a:pt x="1027" y="590"/>
                    </a:cubicBezTo>
                    <a:cubicBezTo>
                      <a:pt x="973" y="536"/>
                      <a:pt x="973" y="449"/>
                      <a:pt x="1027" y="395"/>
                    </a:cubicBezTo>
                    <a:cubicBezTo>
                      <a:pt x="1081" y="342"/>
                      <a:pt x="1168" y="342"/>
                      <a:pt x="1222" y="395"/>
                    </a:cubicBezTo>
                    <a:cubicBezTo>
                      <a:pt x="1276" y="449"/>
                      <a:pt x="1276" y="536"/>
                      <a:pt x="1222" y="59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28D773AA-18EA-4B7D-A3AD-DF4828AF8F55}"/>
                  </a:ext>
                </a:extLst>
              </p:cNvPr>
              <p:cNvSpPr>
                <a:spLocks/>
              </p:cNvSpPr>
              <p:nvPr/>
            </p:nvSpPr>
            <p:spPr bwMode="auto">
              <a:xfrm>
                <a:off x="9227604" y="4300879"/>
                <a:ext cx="393104" cy="393104"/>
              </a:xfrm>
              <a:custGeom>
                <a:avLst/>
                <a:gdLst>
                  <a:gd name="T0" fmla="*/ 575 w 616"/>
                  <a:gd name="T1" fmla="*/ 124 h 616"/>
                  <a:gd name="T2" fmla="*/ 515 w 616"/>
                  <a:gd name="T3" fmla="*/ 283 h 616"/>
                  <a:gd name="T4" fmla="*/ 269 w 616"/>
                  <a:gd name="T5" fmla="*/ 348 h 616"/>
                  <a:gd name="T6" fmla="*/ 264 w 616"/>
                  <a:gd name="T7" fmla="*/ 353 h 616"/>
                  <a:gd name="T8" fmla="*/ 264 w 616"/>
                  <a:gd name="T9" fmla="*/ 353 h 616"/>
                  <a:gd name="T10" fmla="*/ 264 w 616"/>
                  <a:gd name="T11" fmla="*/ 353 h 616"/>
                  <a:gd name="T12" fmla="*/ 268 w 616"/>
                  <a:gd name="T13" fmla="*/ 347 h 616"/>
                  <a:gd name="T14" fmla="*/ 333 w 616"/>
                  <a:gd name="T15" fmla="*/ 101 h 616"/>
                  <a:gd name="T16" fmla="*/ 492 w 616"/>
                  <a:gd name="T17" fmla="*/ 41 h 616"/>
                  <a:gd name="T18" fmla="*/ 489 w 616"/>
                  <a:gd name="T19" fmla="*/ 38 h 616"/>
                  <a:gd name="T20" fmla="*/ 451 w 616"/>
                  <a:gd name="T21" fmla="*/ 0 h 616"/>
                  <a:gd name="T22" fmla="*/ 138 w 616"/>
                  <a:gd name="T23" fmla="*/ 119 h 616"/>
                  <a:gd name="T24" fmla="*/ 9 w 616"/>
                  <a:gd name="T25" fmla="*/ 605 h 616"/>
                  <a:gd name="T26" fmla="*/ 0 w 616"/>
                  <a:gd name="T27" fmla="*/ 616 h 616"/>
                  <a:gd name="T28" fmla="*/ 1 w 616"/>
                  <a:gd name="T29" fmla="*/ 616 h 616"/>
                  <a:gd name="T30" fmla="*/ 1 w 616"/>
                  <a:gd name="T31" fmla="*/ 616 h 616"/>
                  <a:gd name="T32" fmla="*/ 11 w 616"/>
                  <a:gd name="T33" fmla="*/ 608 h 616"/>
                  <a:gd name="T34" fmla="*/ 497 w 616"/>
                  <a:gd name="T35" fmla="*/ 478 h 616"/>
                  <a:gd name="T36" fmla="*/ 616 w 616"/>
                  <a:gd name="T37" fmla="*/ 165 h 616"/>
                  <a:gd name="T38" fmla="*/ 581 w 616"/>
                  <a:gd name="T39" fmla="*/ 130 h 616"/>
                  <a:gd name="T40" fmla="*/ 575 w 616"/>
                  <a:gd name="T41" fmla="*/ 12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6" h="616">
                    <a:moveTo>
                      <a:pt x="575" y="124"/>
                    </a:moveTo>
                    <a:cubicBezTo>
                      <a:pt x="575" y="124"/>
                      <a:pt x="566" y="234"/>
                      <a:pt x="515" y="283"/>
                    </a:cubicBezTo>
                    <a:cubicBezTo>
                      <a:pt x="464" y="332"/>
                      <a:pt x="320" y="305"/>
                      <a:pt x="269" y="348"/>
                    </a:cubicBezTo>
                    <a:cubicBezTo>
                      <a:pt x="266" y="351"/>
                      <a:pt x="264" y="353"/>
                      <a:pt x="264" y="353"/>
                    </a:cubicBezTo>
                    <a:cubicBezTo>
                      <a:pt x="264" y="353"/>
                      <a:pt x="264" y="353"/>
                      <a:pt x="264" y="353"/>
                    </a:cubicBezTo>
                    <a:cubicBezTo>
                      <a:pt x="264" y="353"/>
                      <a:pt x="264" y="353"/>
                      <a:pt x="264" y="353"/>
                    </a:cubicBezTo>
                    <a:cubicBezTo>
                      <a:pt x="263" y="352"/>
                      <a:pt x="265" y="351"/>
                      <a:pt x="268" y="347"/>
                    </a:cubicBezTo>
                    <a:cubicBezTo>
                      <a:pt x="311" y="297"/>
                      <a:pt x="284" y="152"/>
                      <a:pt x="333" y="101"/>
                    </a:cubicBezTo>
                    <a:cubicBezTo>
                      <a:pt x="382" y="50"/>
                      <a:pt x="492" y="41"/>
                      <a:pt x="492" y="41"/>
                    </a:cubicBezTo>
                    <a:cubicBezTo>
                      <a:pt x="489" y="38"/>
                      <a:pt x="489" y="38"/>
                      <a:pt x="489" y="38"/>
                    </a:cubicBezTo>
                    <a:cubicBezTo>
                      <a:pt x="451" y="0"/>
                      <a:pt x="451" y="0"/>
                      <a:pt x="451" y="0"/>
                    </a:cubicBezTo>
                    <a:cubicBezTo>
                      <a:pt x="451" y="0"/>
                      <a:pt x="235" y="18"/>
                      <a:pt x="138" y="119"/>
                    </a:cubicBezTo>
                    <a:cubicBezTo>
                      <a:pt x="40" y="220"/>
                      <a:pt x="94" y="505"/>
                      <a:pt x="9" y="605"/>
                    </a:cubicBezTo>
                    <a:cubicBezTo>
                      <a:pt x="3" y="612"/>
                      <a:pt x="0" y="615"/>
                      <a:pt x="0" y="616"/>
                    </a:cubicBezTo>
                    <a:cubicBezTo>
                      <a:pt x="0" y="616"/>
                      <a:pt x="0" y="616"/>
                      <a:pt x="1" y="616"/>
                    </a:cubicBezTo>
                    <a:cubicBezTo>
                      <a:pt x="1" y="616"/>
                      <a:pt x="1" y="616"/>
                      <a:pt x="1" y="616"/>
                    </a:cubicBezTo>
                    <a:cubicBezTo>
                      <a:pt x="1" y="616"/>
                      <a:pt x="5" y="613"/>
                      <a:pt x="11" y="608"/>
                    </a:cubicBezTo>
                    <a:cubicBezTo>
                      <a:pt x="111" y="522"/>
                      <a:pt x="396" y="576"/>
                      <a:pt x="497" y="478"/>
                    </a:cubicBezTo>
                    <a:cubicBezTo>
                      <a:pt x="598" y="381"/>
                      <a:pt x="616" y="165"/>
                      <a:pt x="616" y="165"/>
                    </a:cubicBezTo>
                    <a:cubicBezTo>
                      <a:pt x="581" y="130"/>
                      <a:pt x="581" y="130"/>
                      <a:pt x="581" y="130"/>
                    </a:cubicBezTo>
                    <a:lnTo>
                      <a:pt x="575" y="1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0E11F11E-A4FF-493E-BFB5-69672D8BCA66}"/>
              </a:ext>
            </a:extLst>
          </p:cNvPr>
          <p:cNvGrpSpPr/>
          <p:nvPr/>
        </p:nvGrpSpPr>
        <p:grpSpPr>
          <a:xfrm>
            <a:off x="9458448" y="3227192"/>
            <a:ext cx="1446836" cy="1446832"/>
            <a:chOff x="9458448" y="3227192"/>
            <a:chExt cx="1446836" cy="1446832"/>
          </a:xfrm>
        </p:grpSpPr>
        <p:sp>
          <p:nvSpPr>
            <p:cNvPr id="9" name="Oval 8">
              <a:extLst>
                <a:ext uri="{FF2B5EF4-FFF2-40B4-BE49-F238E27FC236}">
                  <a16:creationId xmlns:a16="http://schemas.microsoft.com/office/drawing/2014/main" id="{8E1911CB-BEC4-4F99-8C85-A9437F699A18}"/>
                </a:ext>
              </a:extLst>
            </p:cNvPr>
            <p:cNvSpPr/>
            <p:nvPr/>
          </p:nvSpPr>
          <p:spPr>
            <a:xfrm>
              <a:off x="9458448" y="3227192"/>
              <a:ext cx="1446836" cy="1446832"/>
            </a:xfrm>
            <a:prstGeom prst="ellipse">
              <a:avLst/>
            </a:prstGeom>
            <a:solidFill>
              <a:srgbClr val="00BCD0"/>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5">
              <a:extLst>
                <a:ext uri="{FF2B5EF4-FFF2-40B4-BE49-F238E27FC236}">
                  <a16:creationId xmlns:a16="http://schemas.microsoft.com/office/drawing/2014/main" id="{4124275E-B5F3-47FB-AEEB-2C2195902A25}"/>
                </a:ext>
              </a:extLst>
            </p:cNvPr>
            <p:cNvSpPr>
              <a:spLocks noEditPoints="1"/>
            </p:cNvSpPr>
            <p:nvPr/>
          </p:nvSpPr>
          <p:spPr bwMode="auto">
            <a:xfrm rot="5400000">
              <a:off x="9890603" y="3498202"/>
              <a:ext cx="798444" cy="883423"/>
            </a:xfrm>
            <a:custGeom>
              <a:avLst/>
              <a:gdLst>
                <a:gd name="T0" fmla="*/ 150 w 166"/>
                <a:gd name="T1" fmla="*/ 137 h 184"/>
                <a:gd name="T2" fmla="*/ 119 w 166"/>
                <a:gd name="T3" fmla="*/ 97 h 184"/>
                <a:gd name="T4" fmla="*/ 92 w 166"/>
                <a:gd name="T5" fmla="*/ 63 h 184"/>
                <a:gd name="T6" fmla="*/ 92 w 166"/>
                <a:gd name="T7" fmla="*/ 54 h 184"/>
                <a:gd name="T8" fmla="*/ 113 w 166"/>
                <a:gd name="T9" fmla="*/ 54 h 184"/>
                <a:gd name="T10" fmla="*/ 83 w 166"/>
                <a:gd name="T11" fmla="*/ 0 h 184"/>
                <a:gd name="T12" fmla="*/ 52 w 166"/>
                <a:gd name="T13" fmla="*/ 54 h 184"/>
                <a:gd name="T14" fmla="*/ 74 w 166"/>
                <a:gd name="T15" fmla="*/ 54 h 184"/>
                <a:gd name="T16" fmla="*/ 74 w 166"/>
                <a:gd name="T17" fmla="*/ 63 h 184"/>
                <a:gd name="T18" fmla="*/ 46 w 166"/>
                <a:gd name="T19" fmla="*/ 96 h 184"/>
                <a:gd name="T20" fmla="*/ 16 w 166"/>
                <a:gd name="T21" fmla="*/ 137 h 184"/>
                <a:gd name="T22" fmla="*/ 0 w 166"/>
                <a:gd name="T23" fmla="*/ 160 h 184"/>
                <a:gd name="T24" fmla="*/ 24 w 166"/>
                <a:gd name="T25" fmla="*/ 184 h 184"/>
                <a:gd name="T26" fmla="*/ 49 w 166"/>
                <a:gd name="T27" fmla="*/ 160 h 184"/>
                <a:gd name="T28" fmla="*/ 33 w 166"/>
                <a:gd name="T29" fmla="*/ 137 h 184"/>
                <a:gd name="T30" fmla="*/ 56 w 166"/>
                <a:gd name="T31" fmla="*/ 110 h 184"/>
                <a:gd name="T32" fmla="*/ 74 w 166"/>
                <a:gd name="T33" fmla="*/ 96 h 184"/>
                <a:gd name="T34" fmla="*/ 74 w 166"/>
                <a:gd name="T35" fmla="*/ 137 h 184"/>
                <a:gd name="T36" fmla="*/ 58 w 166"/>
                <a:gd name="T37" fmla="*/ 160 h 184"/>
                <a:gd name="T38" fmla="*/ 83 w 166"/>
                <a:gd name="T39" fmla="*/ 184 h 184"/>
                <a:gd name="T40" fmla="*/ 107 w 166"/>
                <a:gd name="T41" fmla="*/ 160 h 184"/>
                <a:gd name="T42" fmla="*/ 92 w 166"/>
                <a:gd name="T43" fmla="*/ 137 h 184"/>
                <a:gd name="T44" fmla="*/ 92 w 166"/>
                <a:gd name="T45" fmla="*/ 97 h 184"/>
                <a:gd name="T46" fmla="*/ 110 w 166"/>
                <a:gd name="T47" fmla="*/ 111 h 184"/>
                <a:gd name="T48" fmla="*/ 133 w 166"/>
                <a:gd name="T49" fmla="*/ 137 h 184"/>
                <a:gd name="T50" fmla="*/ 117 w 166"/>
                <a:gd name="T51" fmla="*/ 160 h 184"/>
                <a:gd name="T52" fmla="*/ 141 w 166"/>
                <a:gd name="T53" fmla="*/ 184 h 184"/>
                <a:gd name="T54" fmla="*/ 166 w 166"/>
                <a:gd name="T55" fmla="*/ 160 h 184"/>
                <a:gd name="T56" fmla="*/ 150 w 166"/>
                <a:gd name="T57" fmla="*/ 137 h 184"/>
                <a:gd name="T58" fmla="*/ 24 w 166"/>
                <a:gd name="T59" fmla="*/ 171 h 184"/>
                <a:gd name="T60" fmla="*/ 13 w 166"/>
                <a:gd name="T61" fmla="*/ 160 h 184"/>
                <a:gd name="T62" fmla="*/ 24 w 166"/>
                <a:gd name="T63" fmla="*/ 149 h 184"/>
                <a:gd name="T64" fmla="*/ 35 w 166"/>
                <a:gd name="T65" fmla="*/ 160 h 184"/>
                <a:gd name="T66" fmla="*/ 24 w 166"/>
                <a:gd name="T67" fmla="*/ 171 h 184"/>
                <a:gd name="T68" fmla="*/ 83 w 166"/>
                <a:gd name="T69" fmla="*/ 171 h 184"/>
                <a:gd name="T70" fmla="*/ 71 w 166"/>
                <a:gd name="T71" fmla="*/ 160 h 184"/>
                <a:gd name="T72" fmla="*/ 83 w 166"/>
                <a:gd name="T73" fmla="*/ 149 h 184"/>
                <a:gd name="T74" fmla="*/ 94 w 166"/>
                <a:gd name="T75" fmla="*/ 160 h 184"/>
                <a:gd name="T76" fmla="*/ 83 w 166"/>
                <a:gd name="T77" fmla="*/ 171 h 184"/>
                <a:gd name="T78" fmla="*/ 141 w 166"/>
                <a:gd name="T79" fmla="*/ 171 h 184"/>
                <a:gd name="T80" fmla="*/ 130 w 166"/>
                <a:gd name="T81" fmla="*/ 160 h 184"/>
                <a:gd name="T82" fmla="*/ 141 w 166"/>
                <a:gd name="T83" fmla="*/ 149 h 184"/>
                <a:gd name="T84" fmla="*/ 153 w 166"/>
                <a:gd name="T85" fmla="*/ 160 h 184"/>
                <a:gd name="T86" fmla="*/ 141 w 166"/>
                <a:gd name="T87" fmla="*/ 17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 h="184">
                  <a:moveTo>
                    <a:pt x="150" y="137"/>
                  </a:moveTo>
                  <a:cubicBezTo>
                    <a:pt x="148" y="115"/>
                    <a:pt x="133" y="106"/>
                    <a:pt x="119" y="97"/>
                  </a:cubicBezTo>
                  <a:cubicBezTo>
                    <a:pt x="106" y="88"/>
                    <a:pt x="92" y="81"/>
                    <a:pt x="92" y="63"/>
                  </a:cubicBezTo>
                  <a:cubicBezTo>
                    <a:pt x="92" y="54"/>
                    <a:pt x="92" y="54"/>
                    <a:pt x="92" y="54"/>
                  </a:cubicBezTo>
                  <a:cubicBezTo>
                    <a:pt x="113" y="54"/>
                    <a:pt x="113" y="54"/>
                    <a:pt x="113" y="54"/>
                  </a:cubicBezTo>
                  <a:cubicBezTo>
                    <a:pt x="83" y="0"/>
                    <a:pt x="83" y="0"/>
                    <a:pt x="83" y="0"/>
                  </a:cubicBezTo>
                  <a:cubicBezTo>
                    <a:pt x="52" y="54"/>
                    <a:pt x="52" y="54"/>
                    <a:pt x="52" y="54"/>
                  </a:cubicBezTo>
                  <a:cubicBezTo>
                    <a:pt x="74" y="54"/>
                    <a:pt x="74" y="54"/>
                    <a:pt x="74" y="54"/>
                  </a:cubicBezTo>
                  <a:cubicBezTo>
                    <a:pt x="74" y="63"/>
                    <a:pt x="74" y="63"/>
                    <a:pt x="74" y="63"/>
                  </a:cubicBezTo>
                  <a:cubicBezTo>
                    <a:pt x="74" y="81"/>
                    <a:pt x="60" y="87"/>
                    <a:pt x="46" y="96"/>
                  </a:cubicBezTo>
                  <a:cubicBezTo>
                    <a:pt x="33" y="105"/>
                    <a:pt x="17" y="115"/>
                    <a:pt x="16" y="137"/>
                  </a:cubicBezTo>
                  <a:cubicBezTo>
                    <a:pt x="6" y="141"/>
                    <a:pt x="0" y="149"/>
                    <a:pt x="0" y="160"/>
                  </a:cubicBezTo>
                  <a:cubicBezTo>
                    <a:pt x="0" y="174"/>
                    <a:pt x="11" y="184"/>
                    <a:pt x="24" y="184"/>
                  </a:cubicBezTo>
                  <a:cubicBezTo>
                    <a:pt x="38" y="184"/>
                    <a:pt x="49" y="174"/>
                    <a:pt x="49" y="160"/>
                  </a:cubicBezTo>
                  <a:cubicBezTo>
                    <a:pt x="49" y="150"/>
                    <a:pt x="42" y="141"/>
                    <a:pt x="33" y="137"/>
                  </a:cubicBezTo>
                  <a:cubicBezTo>
                    <a:pt x="34" y="125"/>
                    <a:pt x="43" y="119"/>
                    <a:pt x="56" y="110"/>
                  </a:cubicBezTo>
                  <a:cubicBezTo>
                    <a:pt x="62" y="106"/>
                    <a:pt x="68" y="102"/>
                    <a:pt x="74" y="96"/>
                  </a:cubicBezTo>
                  <a:cubicBezTo>
                    <a:pt x="74" y="137"/>
                    <a:pt x="74" y="137"/>
                    <a:pt x="74" y="137"/>
                  </a:cubicBezTo>
                  <a:cubicBezTo>
                    <a:pt x="65" y="141"/>
                    <a:pt x="58" y="150"/>
                    <a:pt x="58" y="160"/>
                  </a:cubicBezTo>
                  <a:cubicBezTo>
                    <a:pt x="58" y="174"/>
                    <a:pt x="69" y="184"/>
                    <a:pt x="83" y="184"/>
                  </a:cubicBezTo>
                  <a:cubicBezTo>
                    <a:pt x="96" y="184"/>
                    <a:pt x="107" y="174"/>
                    <a:pt x="107" y="160"/>
                  </a:cubicBezTo>
                  <a:cubicBezTo>
                    <a:pt x="107" y="150"/>
                    <a:pt x="101" y="141"/>
                    <a:pt x="92" y="137"/>
                  </a:cubicBezTo>
                  <a:cubicBezTo>
                    <a:pt x="92" y="97"/>
                    <a:pt x="92" y="97"/>
                    <a:pt x="92" y="97"/>
                  </a:cubicBezTo>
                  <a:cubicBezTo>
                    <a:pt x="97" y="102"/>
                    <a:pt x="104" y="107"/>
                    <a:pt x="110" y="111"/>
                  </a:cubicBezTo>
                  <a:cubicBezTo>
                    <a:pt x="123" y="120"/>
                    <a:pt x="131" y="125"/>
                    <a:pt x="133" y="137"/>
                  </a:cubicBezTo>
                  <a:cubicBezTo>
                    <a:pt x="123" y="141"/>
                    <a:pt x="117" y="150"/>
                    <a:pt x="117" y="160"/>
                  </a:cubicBezTo>
                  <a:cubicBezTo>
                    <a:pt x="117" y="174"/>
                    <a:pt x="128" y="184"/>
                    <a:pt x="141" y="184"/>
                  </a:cubicBezTo>
                  <a:cubicBezTo>
                    <a:pt x="155" y="184"/>
                    <a:pt x="166" y="174"/>
                    <a:pt x="166" y="160"/>
                  </a:cubicBezTo>
                  <a:cubicBezTo>
                    <a:pt x="166" y="149"/>
                    <a:pt x="159" y="141"/>
                    <a:pt x="150" y="137"/>
                  </a:cubicBezTo>
                  <a:close/>
                  <a:moveTo>
                    <a:pt x="24" y="171"/>
                  </a:moveTo>
                  <a:cubicBezTo>
                    <a:pt x="18" y="171"/>
                    <a:pt x="13" y="166"/>
                    <a:pt x="13" y="160"/>
                  </a:cubicBezTo>
                  <a:cubicBezTo>
                    <a:pt x="13" y="154"/>
                    <a:pt x="18" y="149"/>
                    <a:pt x="24" y="149"/>
                  </a:cubicBezTo>
                  <a:cubicBezTo>
                    <a:pt x="30" y="149"/>
                    <a:pt x="35" y="154"/>
                    <a:pt x="35" y="160"/>
                  </a:cubicBezTo>
                  <a:cubicBezTo>
                    <a:pt x="35" y="166"/>
                    <a:pt x="30" y="171"/>
                    <a:pt x="24" y="171"/>
                  </a:cubicBezTo>
                  <a:close/>
                  <a:moveTo>
                    <a:pt x="83" y="171"/>
                  </a:moveTo>
                  <a:cubicBezTo>
                    <a:pt x="76" y="171"/>
                    <a:pt x="71" y="166"/>
                    <a:pt x="71" y="160"/>
                  </a:cubicBezTo>
                  <a:cubicBezTo>
                    <a:pt x="71" y="154"/>
                    <a:pt x="76" y="149"/>
                    <a:pt x="83" y="149"/>
                  </a:cubicBezTo>
                  <a:cubicBezTo>
                    <a:pt x="89" y="149"/>
                    <a:pt x="94" y="154"/>
                    <a:pt x="94" y="160"/>
                  </a:cubicBezTo>
                  <a:cubicBezTo>
                    <a:pt x="94" y="166"/>
                    <a:pt x="89" y="171"/>
                    <a:pt x="83" y="171"/>
                  </a:cubicBezTo>
                  <a:close/>
                  <a:moveTo>
                    <a:pt x="141" y="171"/>
                  </a:moveTo>
                  <a:cubicBezTo>
                    <a:pt x="135" y="171"/>
                    <a:pt x="130" y="166"/>
                    <a:pt x="130" y="160"/>
                  </a:cubicBezTo>
                  <a:cubicBezTo>
                    <a:pt x="130" y="154"/>
                    <a:pt x="135" y="149"/>
                    <a:pt x="141" y="149"/>
                  </a:cubicBezTo>
                  <a:cubicBezTo>
                    <a:pt x="148" y="149"/>
                    <a:pt x="153" y="154"/>
                    <a:pt x="153" y="160"/>
                  </a:cubicBezTo>
                  <a:cubicBezTo>
                    <a:pt x="153" y="166"/>
                    <a:pt x="148" y="171"/>
                    <a:pt x="141" y="1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3169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1000"/>
                                        <p:tgtEl>
                                          <p:spTgt spid="48"/>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par>
                          <p:cTn id="16" fill="hold">
                            <p:stCondLst>
                              <p:cond delay="3000"/>
                            </p:stCondLst>
                            <p:childTnLst>
                              <p:par>
                                <p:cTn id="17" presetID="22" presetClass="entr" presetSubtype="4" fill="hold" nodeType="afterEffect">
                                  <p:stCondLst>
                                    <p:cond delay="50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500"/>
                                        <p:tgtEl>
                                          <p:spTgt spid="50"/>
                                        </p:tgtEl>
                                      </p:cBhvr>
                                    </p:animEffect>
                                  </p:childTnLst>
                                </p:cTn>
                              </p:par>
                            </p:childTnLst>
                          </p:cTn>
                        </p:par>
                        <p:par>
                          <p:cTn id="20" fill="hold">
                            <p:stCondLst>
                              <p:cond delay="4000"/>
                            </p:stCondLst>
                            <p:childTnLst>
                              <p:par>
                                <p:cTn id="21" presetID="10" presetClass="entr" presetSubtype="0" fill="hold" nodeType="afterEffect">
                                  <p:stCondLst>
                                    <p:cond delay="75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par>
                          <p:cTn id="24" fill="hold">
                            <p:stCondLst>
                              <p:cond delay="5250"/>
                            </p:stCondLst>
                            <p:childTnLst>
                              <p:par>
                                <p:cTn id="25" presetID="22" presetClass="entr" presetSubtype="1" fill="hold" nodeType="afterEffect">
                                  <p:stCondLst>
                                    <p:cond delay="500"/>
                                  </p:stCondLst>
                                  <p:childTnLst>
                                    <p:set>
                                      <p:cBhvr>
                                        <p:cTn id="26" dur="1" fill="hold">
                                          <p:stCondLst>
                                            <p:cond delay="0"/>
                                          </p:stCondLst>
                                        </p:cTn>
                                        <p:tgtEl>
                                          <p:spTgt spid="53"/>
                                        </p:tgtEl>
                                        <p:attrNameLst>
                                          <p:attrName>style.visibility</p:attrName>
                                        </p:attrNameLst>
                                      </p:cBhvr>
                                      <p:to>
                                        <p:strVal val="visible"/>
                                      </p:to>
                                    </p:set>
                                    <p:animEffect transition="in" filter="wipe(up)">
                                      <p:cBhvr>
                                        <p:cTn id="27" dur="500"/>
                                        <p:tgtEl>
                                          <p:spTgt spid="53"/>
                                        </p:tgtEl>
                                      </p:cBhvr>
                                    </p:animEffect>
                                  </p:childTnLst>
                                </p:cTn>
                              </p:par>
                            </p:childTnLst>
                          </p:cTn>
                        </p:par>
                        <p:par>
                          <p:cTn id="28" fill="hold">
                            <p:stCondLst>
                              <p:cond delay="6250"/>
                            </p:stCondLst>
                            <p:childTnLst>
                              <p:par>
                                <p:cTn id="29" presetID="10" presetClass="entr" presetSubtype="0" fill="hold" nodeType="afterEffect">
                                  <p:stCondLst>
                                    <p:cond delay="75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par>
                          <p:cTn id="32" fill="hold">
                            <p:stCondLst>
                              <p:cond delay="7500"/>
                            </p:stCondLst>
                            <p:childTnLst>
                              <p:par>
                                <p:cTn id="33" presetID="22" presetClass="entr" presetSubtype="4" fill="hold" nodeType="after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down)">
                                      <p:cBhvr>
                                        <p:cTn id="35" dur="500"/>
                                        <p:tgtEl>
                                          <p:spTgt spid="55"/>
                                        </p:tgtEl>
                                      </p:cBhvr>
                                    </p:animEffect>
                                  </p:childTnLst>
                                </p:cTn>
                              </p:par>
                            </p:childTnLst>
                          </p:cTn>
                        </p:par>
                        <p:par>
                          <p:cTn id="36" fill="hold">
                            <p:stCondLst>
                              <p:cond delay="8500"/>
                            </p:stCondLst>
                            <p:childTnLst>
                              <p:par>
                                <p:cTn id="37" presetID="10" presetClass="entr" presetSubtype="0" fill="hold" nodeType="afterEffect">
                                  <p:stCondLst>
                                    <p:cond delay="75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par>
                          <p:cTn id="40" fill="hold">
                            <p:stCondLst>
                              <p:cond delay="9750"/>
                            </p:stCondLst>
                            <p:childTnLst>
                              <p:par>
                                <p:cTn id="41" presetID="22" presetClass="entr" presetSubtype="1" fill="hold" nodeType="afterEffect">
                                  <p:stCondLst>
                                    <p:cond delay="500"/>
                                  </p:stCondLst>
                                  <p:childTnLst>
                                    <p:set>
                                      <p:cBhvr>
                                        <p:cTn id="42" dur="1" fill="hold">
                                          <p:stCondLst>
                                            <p:cond delay="0"/>
                                          </p:stCondLst>
                                        </p:cTn>
                                        <p:tgtEl>
                                          <p:spTgt spid="57"/>
                                        </p:tgtEl>
                                        <p:attrNameLst>
                                          <p:attrName>style.visibility</p:attrName>
                                        </p:attrNameLst>
                                      </p:cBhvr>
                                      <p:to>
                                        <p:strVal val="visible"/>
                                      </p:to>
                                    </p:set>
                                    <p:animEffect transition="in" filter="wipe(up)">
                                      <p:cBhvr>
                                        <p:cTn id="43" dur="500"/>
                                        <p:tgtEl>
                                          <p:spTgt spid="57"/>
                                        </p:tgtEl>
                                      </p:cBhvr>
                                    </p:animEffect>
                                  </p:childTnLst>
                                </p:cTn>
                              </p:par>
                            </p:childTnLst>
                          </p:cTn>
                        </p:par>
                        <p:par>
                          <p:cTn id="44" fill="hold">
                            <p:stCondLst>
                              <p:cond delay="10750"/>
                            </p:stCondLst>
                            <p:childTnLst>
                              <p:par>
                                <p:cTn id="45" presetID="10" presetClass="entr" presetSubtype="0" fill="hold" nodeType="afterEffect">
                                  <p:stCondLst>
                                    <p:cond delay="75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par>
                          <p:cTn id="48" fill="hold">
                            <p:stCondLst>
                              <p:cond delay="12000"/>
                            </p:stCondLst>
                            <p:childTnLst>
                              <p:par>
                                <p:cTn id="49" presetID="22" presetClass="entr" presetSubtype="4" fill="hold" nodeType="afterEffect">
                                  <p:stCondLst>
                                    <p:cond delay="50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87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XC">
  <a:themeElements>
    <a:clrScheme name="Custom 18">
      <a:dk1>
        <a:srgbClr val="000000"/>
      </a:dk1>
      <a:lt1>
        <a:srgbClr val="FFFFFF"/>
      </a:lt1>
      <a:dk2>
        <a:srgbClr val="000000"/>
      </a:dk2>
      <a:lt2>
        <a:srgbClr val="FFFFFF"/>
      </a:lt2>
      <a:accent1>
        <a:srgbClr val="000000"/>
      </a:accent1>
      <a:accent2>
        <a:srgbClr val="666666"/>
      </a:accent2>
      <a:accent3>
        <a:srgbClr val="D9D9D9"/>
      </a:accent3>
      <a:accent4>
        <a:srgbClr val="FFED00"/>
      </a:accent4>
      <a:accent5>
        <a:srgbClr val="64FF00"/>
      </a:accent5>
      <a:accent6>
        <a:srgbClr val="00C9FF"/>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MD_6251a-19 myDXC Brand Updates_ppt wide_v12" id="{BE140133-CED5-4A2B-AA85-6B7B2FAB5971}" vid="{D176B2C3-EC62-49E8-B3AF-C1C0AF2E34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E8ADD27ACFBCE448862C2800841479C" ma:contentTypeVersion="2" ma:contentTypeDescription="Create a new document." ma:contentTypeScope="" ma:versionID="46a72ffc1f65ca8f7c38f179491b38e9">
  <xsd:schema xmlns:xsd="http://www.w3.org/2001/XMLSchema" xmlns:xs="http://www.w3.org/2001/XMLSchema" xmlns:p="http://schemas.microsoft.com/office/2006/metadata/properties" xmlns:ns2="84753483-4f3c-4126-93c1-359630a6f050" targetNamespace="http://schemas.microsoft.com/office/2006/metadata/properties" ma:root="true" ma:fieldsID="932c6e86af798569863a1b18047204ff" ns2:_="">
    <xsd:import namespace="84753483-4f3c-4126-93c1-359630a6f05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753483-4f3c-4126-93c1-359630a6f0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86BD5D-D38B-4BD6-90BD-46742AEFFD9A}">
  <ds:schemaRefs>
    <ds:schemaRef ds:uri="http://schemas.microsoft.com/office/2006/documentManagement/types"/>
    <ds:schemaRef ds:uri="http://schemas.microsoft.com/office/2006/metadata/properties"/>
    <ds:schemaRef ds:uri="84753483-4f3c-4126-93c1-359630a6f05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DB8A4653-3C73-4A61-8844-3B79BD3BE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753483-4f3c-4126-93c1-359630a6f0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DB90C6-9924-4F35-A1EF-990497CB19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1845</TotalTime>
  <Words>828</Words>
  <Application>Microsoft Office PowerPoint</Application>
  <PresentationFormat>Widescreen</PresentationFormat>
  <Paragraphs>97</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Arial Black</vt:lpstr>
      <vt:lpstr>Calibri</vt:lpstr>
      <vt:lpstr>1_DXC</vt:lpstr>
      <vt:lpstr>Problem The social and financial impact of the Coronavirus</vt:lpstr>
      <vt:lpstr>Solution</vt:lpstr>
      <vt:lpstr>Solution </vt:lpstr>
      <vt:lpstr>Alternatives Lee is the best way to make personal connection without pitching or marketing</vt:lpstr>
      <vt:lpstr>Business Model</vt:lpstr>
      <vt:lpstr>Team</vt:lpstr>
      <vt:lpstr>Closing Next Steps: Roadmap to implementation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AI to Promote Healthy Eating</dc:title>
  <dc:creator>Logan Wilt</dc:creator>
  <cp:lastModifiedBy>Kumar, Hitesh</cp:lastModifiedBy>
  <cp:revision>207</cp:revision>
  <dcterms:created xsi:type="dcterms:W3CDTF">2020-04-09T20:43:00Z</dcterms:created>
  <dcterms:modified xsi:type="dcterms:W3CDTF">2020-09-26T15:50:47Z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0x0101003E8ADD27ACFBCE448862C2800841479C</vt:lpwstr>
  </property>
</Properties>
</file>